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2.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
  </p:notesMasterIdLst>
  <p:sldIdLst>
    <p:sldId id="277" r:id="rId2"/>
    <p:sldId id="276" r:id="rId3"/>
    <p:sldId id="278" r:id="rId4"/>
  </p:sldIdLst>
  <p:sldSz cx="30275213" cy="21383625"/>
  <p:notesSz cx="6735763" cy="9869488"/>
  <p:embeddedFontLst>
    <p:embeddedFont>
      <p:font typeface="Arial Narrow Bold" panose="020B0706020202030204" pitchFamily="34" charset="0"/>
      <p:bold r:id="rId6"/>
    </p:embeddedFont>
    <p:embeddedFont>
      <p:font typeface="Bahnschrift SemiCondensed" panose="020B0502040204020203" pitchFamily="34" charset="0"/>
      <p:regular r:id="rId7"/>
      <p:bold r:id="rId8"/>
    </p:embeddedFont>
    <p:embeddedFont>
      <p:font typeface="Cascadia Code" panose="020B0609020000020004" pitchFamily="49" charset="0"/>
      <p:regular r:id="rId9"/>
      <p:bold r:id="rId10"/>
      <p:italic r:id="rId11"/>
      <p:boldItalic r:id="rId12"/>
    </p:embeddedFont>
    <p:embeddedFont>
      <p:font typeface="HG創英ﾌﾟﾚｾﾞﾝｽEB" panose="02020809000000000000" pitchFamily="17" charset="-128"/>
      <p:regular r:id="rId13"/>
    </p:embeddedFont>
    <p:embeddedFont>
      <p:font typeface="Roboto Black" panose="02000000000000000000" pitchFamily="2" charset="0"/>
      <p:bold r:id="rId14"/>
      <p:boldItalic r:id="rId15"/>
    </p:embeddedFont>
    <p:embeddedFont>
      <p:font typeface="Roboto Condensed" panose="02000000000000000000" pitchFamily="2" charset="0"/>
      <p:regular r:id="rId16"/>
      <p:bold r:id="rId17"/>
      <p:italic r:id="rId18"/>
      <p:boldItalic r:id="rId19"/>
    </p:embeddedFont>
    <p:embeddedFont>
      <p:font typeface="メイリオ" panose="020B0604030504040204" pitchFamily="50" charset="-128"/>
      <p:regular r:id="rId20"/>
      <p:bold r:id="rId21"/>
      <p:italic r:id="rId22"/>
      <p:boldItalic r:id="rId23"/>
    </p:embeddedFont>
    <p:embeddedFont>
      <p:font typeface="游ゴシック" panose="020B0400000000000000" pitchFamily="50" charset="-128"/>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100" d="100"/>
          <a:sy n="100" d="100"/>
        </p:scale>
        <p:origin x="-6916" y="-722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6.fntdata"/><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font" Target="fonts/font11.fntdata"/><Relationship Id="rId20" Type="http://schemas.openxmlformats.org/officeDocument/2006/relationships/font" Target="fonts/font1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font" Target="fonts/font19.fntdata"/><Relationship Id="rId5" Type="http://schemas.openxmlformats.org/officeDocument/2006/relationships/notesMaster" Target="notesMasters/notesMaster1.xml"/><Relationship Id="rId15" Type="http://schemas.openxmlformats.org/officeDocument/2006/relationships/font" Target="fonts/font10.fntdata"/><Relationship Id="rId23" Type="http://schemas.openxmlformats.org/officeDocument/2006/relationships/font" Target="fonts/font18.fntdata"/><Relationship Id="rId28" Type="http://schemas.openxmlformats.org/officeDocument/2006/relationships/theme" Target="theme/theme1.xml"/><Relationship Id="rId10" Type="http://schemas.openxmlformats.org/officeDocument/2006/relationships/font" Target="fonts/font5.fntdata"/><Relationship Id="rId19" Type="http://schemas.openxmlformats.org/officeDocument/2006/relationships/font" Target="fonts/font14.fntdata"/><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font" Target="fonts/font1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sldOrd">
      <pc:chgData name="Maiki kimura" userId="6d634511f2bb92e3" providerId="LiveId" clId="{9E05070F-AC42-404A-953C-DEAE9E4413B7}" dt="2025-07-10T09:48:27.634" v="1029" actId="20577"/>
      <pc:docMkLst>
        <pc:docMk/>
      </pc:docMkLst>
      <pc:sldChg chg="addSp delSp modSp mod">
        <pc:chgData name="Maiki kimura" userId="6d634511f2bb92e3" providerId="LiveId" clId="{9E05070F-AC42-404A-953C-DEAE9E4413B7}" dt="2025-07-06T07:18:40.206" v="266"/>
        <pc:sldMkLst>
          <pc:docMk/>
          <pc:sldMk cId="392888827" sldId="276"/>
        </pc:sldMkLst>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add mod">
          <ac:chgData name="Maiki kimura" userId="6d634511f2bb92e3" providerId="LiveId" clId="{9E05070F-AC42-404A-953C-DEAE9E4413B7}" dt="2025-07-06T07:17:09.204" v="250"/>
          <ac:spMkLst>
            <pc:docMk/>
            <pc:sldMk cId="392888827" sldId="276"/>
            <ac:spMk id="80" creationId="{CE082D70-B131-D948-CD5C-E630A7AC4235}"/>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add mod">
          <ac:chgData name="Maiki kimura" userId="6d634511f2bb92e3" providerId="LiveId" clId="{9E05070F-AC42-404A-953C-DEAE9E4413B7}" dt="2025-07-06T07:17:18.420" v="252"/>
          <ac:spMkLst>
            <pc:docMk/>
            <pc:sldMk cId="392888827" sldId="276"/>
            <ac:spMk id="82" creationId="{09331275-AEA0-8C62-97EA-426783B56970}"/>
          </ac:spMkLst>
        </pc:spChg>
        <pc:spChg chg="add mod">
          <ac:chgData name="Maiki kimura" userId="6d634511f2bb92e3" providerId="LiveId" clId="{9E05070F-AC42-404A-953C-DEAE9E4413B7}" dt="2025-07-06T07:17:35.955" v="257"/>
          <ac:spMkLst>
            <pc:docMk/>
            <pc:sldMk cId="392888827" sldId="276"/>
            <ac:spMk id="85" creationId="{0992086F-B58A-662B-71EA-D109A77274A7}"/>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mod">
          <ac:chgData name="Maiki kimura" userId="6d634511f2bb92e3" providerId="LiveId" clId="{9E05070F-AC42-404A-953C-DEAE9E4413B7}" dt="2025-07-06T07:17:35.955" v="257"/>
          <ac:spMkLst>
            <pc:docMk/>
            <pc:sldMk cId="392888827" sldId="276"/>
            <ac:spMk id="94" creationId="{2D6A9B3B-499C-DF66-6716-51F95677514E}"/>
          </ac:spMkLst>
        </pc:spChg>
        <pc:spChg chg="add mod">
          <ac:chgData name="Maiki kimura" userId="6d634511f2bb92e3" providerId="LiveId" clId="{9E05070F-AC42-404A-953C-DEAE9E4413B7}" dt="2025-07-06T07:17:35.955" v="257"/>
          <ac:spMkLst>
            <pc:docMk/>
            <pc:sldMk cId="392888827" sldId="276"/>
            <ac:spMk id="96" creationId="{108D410C-3D2B-8600-2C5C-FDAB39B79365}"/>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add mod">
          <ac:chgData name="Maiki kimura" userId="6d634511f2bb92e3" providerId="LiveId" clId="{9E05070F-AC42-404A-953C-DEAE9E4413B7}" dt="2025-07-06T07:18:24.044" v="264"/>
          <ac:spMkLst>
            <pc:docMk/>
            <pc:sldMk cId="392888827" sldId="276"/>
            <ac:spMk id="105" creationId="{9D7F72C5-3022-55B2-1D0E-21A231B98A7B}"/>
          </ac:spMkLst>
        </pc:spChg>
        <pc:spChg chg="add mod">
          <ac:chgData name="Maiki kimura" userId="6d634511f2bb92e3" providerId="LiveId" clId="{9E05070F-AC42-404A-953C-DEAE9E4413B7}" dt="2025-07-06T07:18:24.044" v="264"/>
          <ac:spMkLst>
            <pc:docMk/>
            <pc:sldMk cId="392888827" sldId="276"/>
            <ac:spMk id="106" creationId="{BB7F80D2-D108-C5E8-D8FE-1B6FC9AE3F63}"/>
          </ac:spMkLst>
        </pc:spChg>
        <pc:spChg chg="add mod">
          <ac:chgData name="Maiki kimura" userId="6d634511f2bb92e3" providerId="LiveId" clId="{9E05070F-AC42-404A-953C-DEAE9E4413B7}" dt="2025-07-06T07:18:24.044" v="264"/>
          <ac:spMkLst>
            <pc:docMk/>
            <pc:sldMk cId="392888827" sldId="276"/>
            <ac:spMk id="107" creationId="{D65D5432-FA5A-223B-5D58-3DFF799E2102}"/>
          </ac:spMkLst>
        </pc:spChg>
        <pc:spChg chg="add mod">
          <ac:chgData name="Maiki kimura" userId="6d634511f2bb92e3" providerId="LiveId" clId="{9E05070F-AC42-404A-953C-DEAE9E4413B7}" dt="2025-07-06T07:18:24.044" v="264"/>
          <ac:spMkLst>
            <pc:docMk/>
            <pc:sldMk cId="392888827" sldId="276"/>
            <ac:spMk id="109" creationId="{744F30E2-313E-4203-3FF7-74AF555E5974}"/>
          </ac:spMkLst>
        </pc:spChg>
        <pc:spChg chg="add mod">
          <ac:chgData name="Maiki kimura" userId="6d634511f2bb92e3" providerId="LiveId" clId="{9E05070F-AC42-404A-953C-DEAE9E4413B7}" dt="2025-07-06T07:18:40.206" v="266"/>
          <ac:spMkLst>
            <pc:docMk/>
            <pc:sldMk cId="392888827" sldId="276"/>
            <ac:spMk id="153" creationId="{7B027CA2-1FEE-9E04-F0C0-FF81B01BBA7A}"/>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sldChg chg="addSp delSp modSp mod ord">
        <pc:chgData name="Maiki kimura" userId="6d634511f2bb92e3" providerId="LiveId" clId="{9E05070F-AC42-404A-953C-DEAE9E4413B7}" dt="2025-07-10T09:48:27.634" v="1029" actId="20577"/>
        <pc:sldMkLst>
          <pc:docMk/>
          <pc:sldMk cId="2386083806" sldId="277"/>
        </pc:sldMkLst>
        <pc:spChg chg="add mod">
          <ac:chgData name="Maiki kimura" userId="6d634511f2bb92e3" providerId="LiveId" clId="{9E05070F-AC42-404A-953C-DEAE9E4413B7}" dt="2025-07-10T08:30:09.856" v="498" actId="1036"/>
          <ac:spMkLst>
            <pc:docMk/>
            <pc:sldMk cId="2386083806" sldId="277"/>
            <ac:spMk id="3" creationId="{D1FA3325-9696-BE99-A450-487AF6DBD5A7}"/>
          </ac:spMkLst>
        </pc:spChg>
        <pc:spChg chg="add del mod">
          <ac:chgData name="Maiki kimura" userId="6d634511f2bb92e3" providerId="LiveId" clId="{9E05070F-AC42-404A-953C-DEAE9E4413B7}" dt="2025-07-10T08:32:42.334" v="631" actId="478"/>
          <ac:spMkLst>
            <pc:docMk/>
            <pc:sldMk cId="2386083806" sldId="277"/>
            <ac:spMk id="5" creationId="{8E869702-5FF2-8709-B866-BC694318AD7F}"/>
          </ac:spMkLst>
        </pc:spChg>
        <pc:spChg chg="add del mod">
          <ac:chgData name="Maiki kimura" userId="6d634511f2bb92e3" providerId="LiveId" clId="{9E05070F-AC42-404A-953C-DEAE9E4413B7}" dt="2025-07-10T08:35:55.057" v="730" actId="478"/>
          <ac:spMkLst>
            <pc:docMk/>
            <pc:sldMk cId="2386083806" sldId="277"/>
            <ac:spMk id="6" creationId="{EE48FD6C-98B6-F8C5-4350-43AA53CBA9F4}"/>
          </ac:spMkLst>
        </pc:spChg>
        <pc:spChg chg="add mod">
          <ac:chgData name="Maiki kimura" userId="6d634511f2bb92e3" providerId="LiveId" clId="{9E05070F-AC42-404A-953C-DEAE9E4413B7}" dt="2025-07-10T08:38:54.207" v="865" actId="1076"/>
          <ac:spMkLst>
            <pc:docMk/>
            <pc:sldMk cId="2386083806" sldId="277"/>
            <ac:spMk id="8" creationId="{9A5A85C0-A2D4-C800-0B26-D756640DD69C}"/>
          </ac:spMkLst>
        </pc:spChg>
        <pc:spChg chg="add mod">
          <ac:chgData name="Maiki kimura" userId="6d634511f2bb92e3" providerId="LiveId" clId="{9E05070F-AC42-404A-953C-DEAE9E4413B7}" dt="2025-07-10T09:32:33.555" v="1008" actId="1076"/>
          <ac:spMkLst>
            <pc:docMk/>
            <pc:sldMk cId="2386083806" sldId="277"/>
            <ac:spMk id="58" creationId="{9CBCCD30-4125-DE75-9DA7-8701FEEBE4DE}"/>
          </ac:spMkLst>
        </pc:spChg>
        <pc:spChg chg="mod">
          <ac:chgData name="Maiki kimura" userId="6d634511f2bb92e3" providerId="LiveId" clId="{9E05070F-AC42-404A-953C-DEAE9E4413B7}" dt="2025-07-10T08:38:54.418" v="868" actId="1036"/>
          <ac:spMkLst>
            <pc:docMk/>
            <pc:sldMk cId="2386083806" sldId="277"/>
            <ac:spMk id="80" creationId="{0DA43B60-B1D8-95B9-FD71-9B77440B174C}"/>
          </ac:spMkLst>
        </pc:spChg>
        <pc:spChg chg="mod">
          <ac:chgData name="Maiki kimura" userId="6d634511f2bb92e3" providerId="LiveId" clId="{9E05070F-AC42-404A-953C-DEAE9E4413B7}" dt="2025-07-10T08:48:47.790" v="930" actId="113"/>
          <ac:spMkLst>
            <pc:docMk/>
            <pc:sldMk cId="2386083806" sldId="277"/>
            <ac:spMk id="82" creationId="{50E16F7A-8EC5-58ED-9E12-0C96BC45AC0D}"/>
          </ac:spMkLst>
        </pc:spChg>
        <pc:spChg chg="mod">
          <ac:chgData name="Maiki kimura" userId="6d634511f2bb92e3" providerId="LiveId" clId="{9E05070F-AC42-404A-953C-DEAE9E4413B7}" dt="2025-07-10T09:00:26.779" v="943" actId="113"/>
          <ac:spMkLst>
            <pc:docMk/>
            <pc:sldMk cId="2386083806" sldId="277"/>
            <ac:spMk id="85" creationId="{89657C20-53EC-67C0-6A6D-2C30EA164618}"/>
          </ac:spMkLst>
        </pc:spChg>
        <pc:spChg chg="mod">
          <ac:chgData name="Maiki kimura" userId="6d634511f2bb92e3" providerId="LiveId" clId="{9E05070F-AC42-404A-953C-DEAE9E4413B7}" dt="2025-07-10T09:42:17.756" v="1021" actId="113"/>
          <ac:spMkLst>
            <pc:docMk/>
            <pc:sldMk cId="2386083806" sldId="277"/>
            <ac:spMk id="94" creationId="{B634427D-2E1E-C6BF-2FA6-11E76786C52B}"/>
          </ac:spMkLst>
        </pc:spChg>
        <pc:spChg chg="mod">
          <ac:chgData name="Maiki kimura" userId="6d634511f2bb92e3" providerId="LiveId" clId="{9E05070F-AC42-404A-953C-DEAE9E4413B7}" dt="2025-07-10T09:48:27.634" v="1029" actId="20577"/>
          <ac:spMkLst>
            <pc:docMk/>
            <pc:sldMk cId="2386083806" sldId="277"/>
            <ac:spMk id="96" creationId="{C1894D2C-6DB4-8534-CB5F-99CD5B1190C7}"/>
          </ac:spMkLst>
        </pc:spChg>
        <pc:spChg chg="mod">
          <ac:chgData name="Maiki kimura" userId="6d634511f2bb92e3" providerId="LiveId" clId="{9E05070F-AC42-404A-953C-DEAE9E4413B7}" dt="2025-07-10T09:34:24.477" v="1011" actId="113"/>
          <ac:spMkLst>
            <pc:docMk/>
            <pc:sldMk cId="2386083806" sldId="277"/>
            <ac:spMk id="105" creationId="{26C953A4-669D-518A-A2B8-84BC2702BCEC}"/>
          </ac:spMkLst>
        </pc:spChg>
        <pc:spChg chg="mod">
          <ac:chgData name="Maiki kimura" userId="6d634511f2bb92e3" providerId="LiveId" clId="{9E05070F-AC42-404A-953C-DEAE9E4413B7}" dt="2025-07-10T09:35:05.635" v="1015" actId="113"/>
          <ac:spMkLst>
            <pc:docMk/>
            <pc:sldMk cId="2386083806" sldId="277"/>
            <ac:spMk id="106" creationId="{0B380E19-EAAF-C72A-2A6A-CF3AFC7C13E6}"/>
          </ac:spMkLst>
        </pc:spChg>
        <pc:spChg chg="mod">
          <ac:chgData name="Maiki kimura" userId="6d634511f2bb92e3" providerId="LiveId" clId="{9E05070F-AC42-404A-953C-DEAE9E4413B7}" dt="2025-07-10T09:04:43.283" v="972" actId="113"/>
          <ac:spMkLst>
            <pc:docMk/>
            <pc:sldMk cId="2386083806" sldId="277"/>
            <ac:spMk id="107" creationId="{B5052E62-1BEB-E1BD-01CB-0FCE26F1E4C6}"/>
          </ac:spMkLst>
        </pc:spChg>
        <pc:spChg chg="mod">
          <ac:chgData name="Maiki kimura" userId="6d634511f2bb92e3" providerId="LiveId" clId="{9E05070F-AC42-404A-953C-DEAE9E4413B7}" dt="2025-07-10T09:39:29.408" v="1020" actId="113"/>
          <ac:spMkLst>
            <pc:docMk/>
            <pc:sldMk cId="2386083806" sldId="277"/>
            <ac:spMk id="109" creationId="{A91FE51F-1EFE-DE65-696A-469471842636}"/>
          </ac:spMkLst>
        </pc:spChg>
        <pc:spChg chg="mod">
          <ac:chgData name="Maiki kimura" userId="6d634511f2bb92e3" providerId="LiveId" clId="{9E05070F-AC42-404A-953C-DEAE9E4413B7}" dt="2025-07-10T08:45:12.957" v="917" actId="113"/>
          <ac:spMkLst>
            <pc:docMk/>
            <pc:sldMk cId="2386083806" sldId="277"/>
            <ac:spMk id="153" creationId="{05EFE15D-9327-CA51-F819-872E6F81001B}"/>
          </ac:spMkLst>
        </pc:spChg>
        <pc:spChg chg="mod">
          <ac:chgData name="Maiki kimura" userId="6d634511f2bb92e3" providerId="LiveId" clId="{9E05070F-AC42-404A-953C-DEAE9E4413B7}" dt="2025-07-10T08:38:54.418" v="868" actId="1036"/>
          <ac:spMkLst>
            <pc:docMk/>
            <pc:sldMk cId="2386083806" sldId="277"/>
            <ac:spMk id="171" creationId="{21DE806B-9ADE-9A68-8D58-A9BC7DE0944F}"/>
          </ac:spMkLst>
        </pc:spChg>
        <pc:spChg chg="mod">
          <ac:chgData name="Maiki kimura" userId="6d634511f2bb92e3" providerId="LiveId" clId="{9E05070F-AC42-404A-953C-DEAE9E4413B7}" dt="2025-07-10T08:38:54.323" v="867" actId="1036"/>
          <ac:spMkLst>
            <pc:docMk/>
            <pc:sldMk cId="2386083806" sldId="277"/>
            <ac:spMk id="1064" creationId="{AF8C2249-61F4-27D7-4325-8A12B183B653}"/>
          </ac:spMkLst>
        </pc:spChg>
        <pc:spChg chg="mod">
          <ac:chgData name="Maiki kimura" userId="6d634511f2bb92e3" providerId="LiveId" clId="{9E05070F-AC42-404A-953C-DEAE9E4413B7}" dt="2025-07-10T08:39:23.827" v="879" actId="1035"/>
          <ac:spMkLst>
            <pc:docMk/>
            <pc:sldMk cId="2386083806" sldId="277"/>
            <ac:spMk id="1065" creationId="{6029F8F0-4655-B995-5786-1EEC7C54EDBF}"/>
          </ac:spMkLst>
        </pc:spChg>
        <pc:spChg chg="mod">
          <ac:chgData name="Maiki kimura" userId="6d634511f2bb92e3" providerId="LiveId" clId="{9E05070F-AC42-404A-953C-DEAE9E4413B7}" dt="2025-07-10T09:20:20.368" v="1004" actId="1036"/>
          <ac:spMkLst>
            <pc:docMk/>
            <pc:sldMk cId="2386083806" sldId="277"/>
            <ac:spMk id="1070" creationId="{CD792952-F626-FBB5-1793-13F36E898239}"/>
          </ac:spMkLst>
        </pc:spChg>
        <pc:spChg chg="mod">
          <ac:chgData name="Maiki kimura" userId="6d634511f2bb92e3" providerId="LiveId" clId="{9E05070F-AC42-404A-953C-DEAE9E4413B7}" dt="2025-07-10T09:31:07.769" v="1006" actId="113"/>
          <ac:spMkLst>
            <pc:docMk/>
            <pc:sldMk cId="2386083806" sldId="277"/>
            <ac:spMk id="2274" creationId="{81CFDEC3-0F08-2DE1-913A-D60C2DC82CDB}"/>
          </ac:spMkLst>
        </pc:spChg>
        <pc:spChg chg="mod">
          <ac:chgData name="Maiki kimura" userId="6d634511f2bb92e3" providerId="LiveId" clId="{9E05070F-AC42-404A-953C-DEAE9E4413B7}" dt="2025-07-10T08:38:54.323" v="867" actId="1036"/>
          <ac:spMkLst>
            <pc:docMk/>
            <pc:sldMk cId="2386083806" sldId="277"/>
            <ac:spMk id="2275" creationId="{D6E46B10-BE1F-A139-FD16-8A61848FACB7}"/>
          </ac:spMkLst>
        </pc:spChg>
        <pc:spChg chg="mod">
          <ac:chgData name="Maiki kimura" userId="6d634511f2bb92e3" providerId="LiveId" clId="{9E05070F-AC42-404A-953C-DEAE9E4413B7}" dt="2025-07-10T08:39:23.827" v="879" actId="1035"/>
          <ac:spMkLst>
            <pc:docMk/>
            <pc:sldMk cId="2386083806" sldId="277"/>
            <ac:spMk id="2276" creationId="{40E18FEC-87CE-126C-BBD7-89FE92E0838A}"/>
          </ac:spMkLst>
        </pc:spChg>
        <pc:spChg chg="mod">
          <ac:chgData name="Maiki kimura" userId="6d634511f2bb92e3" providerId="LiveId" clId="{9E05070F-AC42-404A-953C-DEAE9E4413B7}" dt="2025-07-10T08:39:23.827" v="879" actId="1035"/>
          <ac:spMkLst>
            <pc:docMk/>
            <pc:sldMk cId="2386083806" sldId="277"/>
            <ac:spMk id="2277" creationId="{5E5A74EF-00F5-361E-F276-B1CF5789D892}"/>
          </ac:spMkLst>
        </pc:spChg>
        <pc:spChg chg="mod">
          <ac:chgData name="Maiki kimura" userId="6d634511f2bb92e3" providerId="LiveId" clId="{9E05070F-AC42-404A-953C-DEAE9E4413B7}" dt="2025-07-10T08:38:54.323" v="867" actId="1036"/>
          <ac:spMkLst>
            <pc:docMk/>
            <pc:sldMk cId="2386083806" sldId="277"/>
            <ac:spMk id="2279" creationId="{30200797-DF46-4905-FF9B-AC8A4DFD9D7D}"/>
          </ac:spMkLst>
        </pc:spChg>
        <pc:spChg chg="mod">
          <ac:chgData name="Maiki kimura" userId="6d634511f2bb92e3" providerId="LiveId" clId="{9E05070F-AC42-404A-953C-DEAE9E4413B7}" dt="2025-07-10T08:38:54.323" v="867" actId="1036"/>
          <ac:spMkLst>
            <pc:docMk/>
            <pc:sldMk cId="2386083806" sldId="277"/>
            <ac:spMk id="2280" creationId="{AFD3DCBC-357C-FB86-7067-73EBD045876F}"/>
          </ac:spMkLst>
        </pc:spChg>
        <pc:spChg chg="mod">
          <ac:chgData name="Maiki kimura" userId="6d634511f2bb92e3" providerId="LiveId" clId="{9E05070F-AC42-404A-953C-DEAE9E4413B7}" dt="2025-07-10T08:38:54.279" v="866" actId="1036"/>
          <ac:spMkLst>
            <pc:docMk/>
            <pc:sldMk cId="2386083806" sldId="277"/>
            <ac:spMk id="2281" creationId="{26F5FC01-F81D-D616-B2CC-ADA8644B8FF4}"/>
          </ac:spMkLst>
        </pc:spChg>
        <pc:picChg chg="mod">
          <ac:chgData name="Maiki kimura" userId="6d634511f2bb92e3" providerId="LiveId" clId="{9E05070F-AC42-404A-953C-DEAE9E4413B7}" dt="2025-07-10T08:38:54.418" v="868" actId="1036"/>
          <ac:picMkLst>
            <pc:docMk/>
            <pc:sldMk cId="2386083806" sldId="277"/>
            <ac:picMk id="53" creationId="{24097866-2774-59E3-47D0-18D664DEC289}"/>
          </ac:picMkLst>
        </pc:picChg>
        <pc:picChg chg="mod">
          <ac:chgData name="Maiki kimura" userId="6d634511f2bb92e3" providerId="LiveId" clId="{9E05070F-AC42-404A-953C-DEAE9E4413B7}" dt="2025-07-10T08:39:23.827" v="879" actId="1035"/>
          <ac:picMkLst>
            <pc:docMk/>
            <pc:sldMk cId="2386083806" sldId="277"/>
            <ac:picMk id="132" creationId="{AF1708C1-9417-851F-6CBC-2A6A068C4111}"/>
          </ac:picMkLst>
        </pc:picChg>
        <pc:picChg chg="mod">
          <ac:chgData name="Maiki kimura" userId="6d634511f2bb92e3" providerId="LiveId" clId="{9E05070F-AC42-404A-953C-DEAE9E4413B7}" dt="2025-07-10T08:34:15.189" v="654" actId="1036"/>
          <ac:picMkLst>
            <pc:docMk/>
            <pc:sldMk cId="2386083806" sldId="277"/>
            <ac:picMk id="145" creationId="{473F62D7-5AF8-DA2F-EFC5-4738C53595F7}"/>
          </ac:picMkLst>
        </pc:picChg>
        <pc:picChg chg="mod">
          <ac:chgData name="Maiki kimura" userId="6d634511f2bb92e3" providerId="LiveId" clId="{9E05070F-AC42-404A-953C-DEAE9E4413B7}" dt="2025-07-10T08:38:54.323" v="867" actId="1036"/>
          <ac:picMkLst>
            <pc:docMk/>
            <pc:sldMk cId="2386083806" sldId="277"/>
            <ac:picMk id="146" creationId="{75DE7ABD-329D-274B-B426-1FE9E1526E51}"/>
          </ac:picMkLst>
        </pc:picChg>
        <pc:picChg chg="mod">
          <ac:chgData name="Maiki kimura" userId="6d634511f2bb92e3" providerId="LiveId" clId="{9E05070F-AC42-404A-953C-DEAE9E4413B7}" dt="2025-07-10T09:20:20.368" v="1004" actId="1036"/>
          <ac:picMkLst>
            <pc:docMk/>
            <pc:sldMk cId="2386083806" sldId="277"/>
            <ac:picMk id="159" creationId="{9BD4DE7E-D294-603F-F471-0E9782E36105}"/>
          </ac:picMkLst>
        </pc:picChg>
        <pc:picChg chg="mod">
          <ac:chgData name="Maiki kimura" userId="6d634511f2bb92e3" providerId="LiveId" clId="{9E05070F-AC42-404A-953C-DEAE9E4413B7}" dt="2025-07-10T08:38:54.323" v="867" actId="1036"/>
          <ac:picMkLst>
            <pc:docMk/>
            <pc:sldMk cId="2386083806" sldId="277"/>
            <ac:picMk id="166" creationId="{C051F8FC-E99D-C64C-4945-5A508E48C67D}"/>
          </ac:picMkLst>
        </pc:picChg>
        <pc:picChg chg="mod">
          <ac:chgData name="Maiki kimura" userId="6d634511f2bb92e3" providerId="LiveId" clId="{9E05070F-AC42-404A-953C-DEAE9E4413B7}" dt="2025-07-10T08:38:54.418" v="868" actId="1036"/>
          <ac:picMkLst>
            <pc:docMk/>
            <pc:sldMk cId="2386083806" sldId="277"/>
            <ac:picMk id="168" creationId="{80F924D5-C461-F373-24A4-199E4D93C5C9}"/>
          </ac:picMkLst>
        </pc:picChg>
        <pc:picChg chg="mod">
          <ac:chgData name="Maiki kimura" userId="6d634511f2bb92e3" providerId="LiveId" clId="{9E05070F-AC42-404A-953C-DEAE9E4413B7}" dt="2025-07-10T08:39:23.444" v="878" actId="14100"/>
          <ac:picMkLst>
            <pc:docMk/>
            <pc:sldMk cId="2386083806" sldId="277"/>
            <ac:picMk id="169" creationId="{9B424AC2-3F2E-C212-1F54-950099BBB0F3}"/>
          </ac:picMkLst>
        </pc:picChg>
        <pc:picChg chg="mod">
          <ac:chgData name="Maiki kimura" userId="6d634511f2bb92e3" providerId="LiveId" clId="{9E05070F-AC42-404A-953C-DEAE9E4413B7}" dt="2025-07-10T08:38:54.323" v="867" actId="1036"/>
          <ac:picMkLst>
            <pc:docMk/>
            <pc:sldMk cId="2386083806" sldId="277"/>
            <ac:picMk id="176" creationId="{AFE5B558-E08B-A3CF-C8CD-7CC53D9B5A18}"/>
          </ac:picMkLst>
        </pc:picChg>
        <pc:picChg chg="mod">
          <ac:chgData name="Maiki kimura" userId="6d634511f2bb92e3" providerId="LiveId" clId="{9E05070F-AC42-404A-953C-DEAE9E4413B7}" dt="2025-07-10T08:39:23.827" v="879" actId="1035"/>
          <ac:picMkLst>
            <pc:docMk/>
            <pc:sldMk cId="2386083806" sldId="277"/>
            <ac:picMk id="2241" creationId="{36A2D3B6-E5C6-A210-0D8E-0C7BF0E841F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2.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34149-DD7E-4A44-4AA1-14F5A5821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347E-1623-D6EF-EC7D-AE75C485456D}"/>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5E90402E-C9CD-2A0B-1DA8-033187CF135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550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chart" Target="../charts/chart4.xml"/><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e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chart" Target="../charts/chart2.xml"/><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chart" Target="../charts/chart5.xml"/><Relationship Id="rId69" Type="http://schemas.openxmlformats.org/officeDocument/2006/relationships/image" Target="../media/image62.png"/><Relationship Id="rId8" Type="http://schemas.openxmlformats.org/officeDocument/2006/relationships/image" Target="../media/image6.jpg"/><Relationship Id="rId51" Type="http://schemas.openxmlformats.org/officeDocument/2006/relationships/image" Target="../media/image49.jpeg"/><Relationship Id="rId72" Type="http://schemas.openxmlformats.org/officeDocument/2006/relationships/image" Target="../media/image65.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chart" Target="../charts/chart3.xml"/><Relationship Id="rId70" Type="http://schemas.openxmlformats.org/officeDocument/2006/relationships/image" Target="../media/image63.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jpe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jpeg"/><Relationship Id="rId60" Type="http://schemas.openxmlformats.org/officeDocument/2006/relationships/chart" Target="../charts/chart1.xml"/><Relationship Id="rId65" Type="http://schemas.openxmlformats.org/officeDocument/2006/relationships/image" Target="../media/image58.png"/><Relationship Id="rId73" Type="http://schemas.openxmlformats.org/officeDocument/2006/relationships/chart" Target="../charts/chart6.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4.png"/></Relationships>
</file>

<file path=ppt/slides/_rels/slide2.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chart" Target="../charts/chart10.xml"/><Relationship Id="rId68" Type="http://schemas.openxmlformats.org/officeDocument/2006/relationships/image" Target="../media/image61.png"/><Relationship Id="rId2" Type="http://schemas.openxmlformats.org/officeDocument/2006/relationships/notesSlide" Target="../notesSlides/notesSlide2.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e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chart" Target="../charts/chart8.xml"/><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chart" Target="../charts/chart11.xml"/><Relationship Id="rId69" Type="http://schemas.openxmlformats.org/officeDocument/2006/relationships/image" Target="../media/image62.png"/><Relationship Id="rId8" Type="http://schemas.openxmlformats.org/officeDocument/2006/relationships/image" Target="../media/image6.jpg"/><Relationship Id="rId51" Type="http://schemas.openxmlformats.org/officeDocument/2006/relationships/image" Target="../media/image49.jpeg"/><Relationship Id="rId72" Type="http://schemas.openxmlformats.org/officeDocument/2006/relationships/image" Target="../media/image65.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7.png"/><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chart" Target="../charts/chart9.xml"/><Relationship Id="rId70" Type="http://schemas.openxmlformats.org/officeDocument/2006/relationships/image" Target="../media/image63.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jpe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jpeg"/><Relationship Id="rId60" Type="http://schemas.openxmlformats.org/officeDocument/2006/relationships/chart" Target="../charts/chart7.xml"/><Relationship Id="rId65" Type="http://schemas.openxmlformats.org/officeDocument/2006/relationships/image" Target="../media/image58.png"/><Relationship Id="rId73" Type="http://schemas.openxmlformats.org/officeDocument/2006/relationships/chart" Target="../charts/chart12.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8.pn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jpe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16.png"/><Relationship Id="rId2" Type="http://schemas.openxmlformats.org/officeDocument/2006/relationships/image" Target="../media/image34.jpe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9015-0F26-9370-F7B0-E13CA2462017}"/>
            </a:ext>
          </a:extLst>
        </p:cNvPr>
        <p:cNvGrpSpPr/>
        <p:nvPr/>
      </p:nvGrpSpPr>
      <p:grpSpPr>
        <a:xfrm>
          <a:off x="0" y="0"/>
          <a:ext cx="0" cy="0"/>
          <a:chOff x="0" y="0"/>
          <a:chExt cx="0" cy="0"/>
        </a:xfrm>
      </p:grpSpPr>
      <p:sp>
        <p:nvSpPr>
          <p:cNvPr id="103" name="四角形: 角を丸くする 269">
            <a:extLst>
              <a:ext uri="{FF2B5EF4-FFF2-40B4-BE49-F238E27FC236}">
                <a16:creationId xmlns:a16="http://schemas.microsoft.com/office/drawing/2014/main" id="{2D3BD96A-2C9B-48FC-1306-055C5F64592F}"/>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6" name="テキスト ボックス 95">
            <a:extLst>
              <a:ext uri="{FF2B5EF4-FFF2-40B4-BE49-F238E27FC236}">
                <a16:creationId xmlns:a16="http://schemas.microsoft.com/office/drawing/2014/main" id="{C1894D2C-6DB4-8534-CB5F-99CD5B1190C7}"/>
              </a:ext>
            </a:extLst>
          </p:cNvPr>
          <p:cNvSpPr txBox="1"/>
          <p:nvPr/>
        </p:nvSpPr>
        <p:spPr>
          <a:xfrm>
            <a:off x="12388141" y="11825863"/>
            <a:ext cx="6214567" cy="3031599"/>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900" dirty="0">
                <a:latin typeface="游ゴシック" panose="020B0400000000000000" pitchFamily="50" charset="-128"/>
                <a:ea typeface="游ゴシック" panose="020B0400000000000000" pitchFamily="50" charset="-128"/>
              </a:rPr>
              <a:t>This season‘s robot is equipped with </a:t>
            </a:r>
            <a:r>
              <a:rPr lang="en-US" altLang="ja-JP" sz="900" b="1" dirty="0">
                <a:latin typeface="游ゴシック" panose="020B0400000000000000" pitchFamily="50" charset="-128"/>
                <a:ea typeface="游ゴシック" panose="020B0400000000000000" pitchFamily="50" charset="-128"/>
              </a:rPr>
              <a:t>a more advanced line detection system </a:t>
            </a:r>
            <a:r>
              <a:rPr lang="en-US" altLang="ja-JP" sz="900" dirty="0">
                <a:latin typeface="游ゴシック" panose="020B0400000000000000" pitchFamily="50" charset="-128"/>
                <a:ea typeface="游ゴシック" panose="020B0400000000000000" pitchFamily="50" charset="-128"/>
              </a:rPr>
              <a:t>that combines a circular line sensor with the outer line sensors. First, the line sensor is equipped with </a:t>
            </a:r>
            <a:r>
              <a:rPr lang="en-US" altLang="ja-JP" sz="900" b="1" dirty="0">
                <a:latin typeface="游ゴシック" panose="020B0400000000000000" pitchFamily="50" charset="-128"/>
                <a:ea typeface="游ゴシック" panose="020B0400000000000000" pitchFamily="50" charset="-128"/>
              </a:rPr>
              <a:t>more LEDs than before</a:t>
            </a:r>
            <a:r>
              <a:rPr lang="en-US" altLang="ja-JP" sz="900" dirty="0">
                <a:latin typeface="游ゴシック" panose="020B0400000000000000" pitchFamily="50" charset="-128"/>
                <a:ea typeface="游ゴシック" panose="020B0400000000000000" pitchFamily="50" charset="-128"/>
              </a:rPr>
              <a:t>. This allows the robot to </a:t>
            </a:r>
            <a:r>
              <a:rPr lang="en-US" altLang="ja-JP" sz="900" b="1" dirty="0">
                <a:latin typeface="游ゴシック" panose="020B0400000000000000" pitchFamily="50" charset="-128"/>
                <a:ea typeface="游ゴシック" panose="020B0400000000000000" pitchFamily="50" charset="-128"/>
              </a:rPr>
              <a:t>accurately detect white lines over a wider area</a:t>
            </a:r>
            <a:r>
              <a:rPr lang="en-US" altLang="ja-JP" sz="900" dirty="0">
                <a:latin typeface="游ゴシック" panose="020B0400000000000000" pitchFamily="50" charset="-128"/>
                <a:ea typeface="游ゴシック" panose="020B0400000000000000" pitchFamily="50" charset="-128"/>
              </a:rPr>
              <a:t>,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a:t>
            </a:r>
            <a:r>
              <a:rPr lang="en-US" altLang="ja-JP" sz="900" b="1" dirty="0">
                <a:latin typeface="游ゴシック" panose="020B0400000000000000" pitchFamily="50" charset="-128"/>
                <a:ea typeface="游ゴシック" panose="020B0400000000000000" pitchFamily="50" charset="-128"/>
              </a:rPr>
              <a:t>sensors that could be installed was limited due to the limited number of ports. </a:t>
            </a:r>
            <a:r>
              <a:rPr lang="en-US" altLang="ja-JP" sz="900" dirty="0">
                <a:latin typeface="游ゴシック" panose="020B0400000000000000" pitchFamily="50" charset="-128"/>
                <a:ea typeface="游ゴシック" panose="020B0400000000000000" pitchFamily="50" charset="-128"/>
              </a:rPr>
              <a:t>The number of sensors could be increased by introducing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This sensor system has been particularly effective on the goalkeeper robot. This system makes it </a:t>
            </a:r>
            <a:r>
              <a:rPr lang="en-US" altLang="ja-JP" sz="900" b="1" dirty="0">
                <a:latin typeface="游ゴシック" panose="020B0400000000000000" pitchFamily="50" charset="-128"/>
                <a:ea typeface="游ゴシック" panose="020B0400000000000000" pitchFamily="50" charset="-128"/>
              </a:rPr>
              <a:t>possible to track the white line </a:t>
            </a:r>
          </a:p>
          <a:p>
            <a:pPr>
              <a:buNone/>
            </a:pPr>
            <a:r>
              <a:rPr lang="en-US" altLang="ja-JP" sz="900" b="1" dirty="0">
                <a:latin typeface="游ゴシック" panose="020B0400000000000000" pitchFamily="50" charset="-128"/>
                <a:ea typeface="游ゴシック" panose="020B0400000000000000" pitchFamily="50" charset="-128"/>
              </a:rPr>
              <a:t>precisely and</a:t>
            </a:r>
            <a:r>
              <a:rPr lang="ja-JP" altLang="en-US" sz="900" b="1"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maintain stable operation at all times during play</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the direction of</a:t>
            </a:r>
          </a:p>
          <a:p>
            <a:pPr>
              <a:buNone/>
            </a:pPr>
            <a:r>
              <a:rPr lang="en-US" altLang="ja-JP" sz="900" dirty="0">
                <a:latin typeface="游ゴシック" panose="020B0400000000000000" pitchFamily="50" charset="-128"/>
                <a:ea typeface="游ゴシック" panose="020B0400000000000000" pitchFamily="50" charset="-128"/>
              </a:rPr>
              <a:t> course. By reliably detecting them, the robot can </a:t>
            </a:r>
            <a:r>
              <a:rPr lang="en-US" altLang="ja-JP" sz="900" b="1" dirty="0">
                <a:latin typeface="游ゴシック" panose="020B0400000000000000" pitchFamily="50" charset="-128"/>
                <a:ea typeface="游ゴシック" panose="020B0400000000000000" pitchFamily="50" charset="-128"/>
              </a:rPr>
              <a:t>always maintain the correct</a:t>
            </a:r>
          </a:p>
          <a:p>
            <a:pPr>
              <a:buNone/>
            </a:pPr>
            <a:r>
              <a:rPr lang="en-US" altLang="ja-JP" sz="900" b="1" dirty="0">
                <a:latin typeface="游ゴシック" panose="020B0400000000000000" pitchFamily="50" charset="-128"/>
                <a:ea typeface="游ゴシック" panose="020B0400000000000000" pitchFamily="50" charset="-128"/>
              </a:rPr>
              <a:t> trajectory.</a:t>
            </a:r>
            <a:r>
              <a:rPr lang="en-US" altLang="ja-JP" sz="900" dirty="0">
                <a:latin typeface="游ゴシック" panose="020B0400000000000000" pitchFamily="50" charset="-128"/>
                <a:ea typeface="游ゴシック" panose="020B0400000000000000" pitchFamily="50" charset="-128"/>
              </a:rPr>
              <a:t> Meanwhile the outer line sensors </a:t>
            </a:r>
            <a:r>
              <a:rPr lang="en-US" altLang="ja-JP" sz="900" b="1" dirty="0">
                <a:latin typeface="游ゴシック" panose="020B0400000000000000" pitchFamily="50" charset="-128"/>
                <a:ea typeface="游ゴシック" panose="020B0400000000000000" pitchFamily="50" charset="-128"/>
              </a:rPr>
              <a:t>serve as a reference to correct </a:t>
            </a:r>
          </a:p>
          <a:p>
            <a:pPr>
              <a:buNone/>
            </a:pPr>
            <a:r>
              <a:rPr lang="en-US" altLang="ja-JP" sz="900" b="1" dirty="0">
                <a:latin typeface="游ゴシック" panose="020B0400000000000000" pitchFamily="50" charset="-128"/>
                <a:ea typeface="游ゴシック" panose="020B0400000000000000" pitchFamily="50" charset="-128"/>
              </a:rPr>
              <a:t>the robot so that it does not deviate from the course. </a:t>
            </a:r>
            <a:r>
              <a:rPr lang="en-US" altLang="ja-JP" sz="900" dirty="0">
                <a:latin typeface="游ゴシック" panose="020B0400000000000000" pitchFamily="50" charset="-128"/>
                <a:ea typeface="游ゴシック" panose="020B0400000000000000" pitchFamily="50" charset="-128"/>
              </a:rPr>
              <a:t>Furthermore, the robot </a:t>
            </a:r>
          </a:p>
          <a:p>
            <a:pPr>
              <a:buNone/>
            </a:pPr>
            <a:r>
              <a:rPr lang="en-US" altLang="ja-JP" sz="900" dirty="0">
                <a:latin typeface="游ゴシック" panose="020B0400000000000000" pitchFamily="50" charset="-128"/>
                <a:ea typeface="游ゴシック" panose="020B0400000000000000" pitchFamily="50" charset="-128"/>
              </a:rPr>
              <a:t>used in the national competition had several occasions where it went out of </a:t>
            </a:r>
          </a:p>
          <a:p>
            <a:pPr>
              <a:buNone/>
            </a:pPr>
            <a:r>
              <a:rPr lang="en-US" altLang="ja-JP" sz="900" dirty="0">
                <a:latin typeface="游ゴシック" panose="020B0400000000000000" pitchFamily="50" charset="-128"/>
                <a:ea typeface="游ゴシック" panose="020B0400000000000000" pitchFamily="50" charset="-128"/>
              </a:rPr>
              <a:t>the white line on the field. Therefore, by reviewing the placement of</a:t>
            </a:r>
          </a:p>
          <a:p>
            <a:pPr>
              <a:buNone/>
            </a:pPr>
            <a:r>
              <a:rPr lang="en-US" altLang="ja-JP" sz="900" dirty="0">
                <a:latin typeface="游ゴシック" panose="020B0400000000000000" pitchFamily="50" charset="-128"/>
                <a:ea typeface="游ゴシック" panose="020B0400000000000000" pitchFamily="50" charset="-128"/>
              </a:rPr>
              <a:t> the line sensors, we succeeded in reducing the “</a:t>
            </a:r>
            <a:r>
              <a:rPr lang="en-US" altLang="ja-JP" sz="900" b="1" dirty="0">
                <a:latin typeface="游ゴシック" panose="020B0400000000000000" pitchFamily="50" charset="-128"/>
                <a:ea typeface="游ゴシック" panose="020B0400000000000000" pitchFamily="50" charset="-128"/>
              </a:rPr>
              <a:t>unresponsive blind spots</a:t>
            </a:r>
            <a:r>
              <a:rPr lang="en-US" altLang="ja-JP" sz="900" dirty="0">
                <a:latin typeface="游ゴシック" panose="020B0400000000000000" pitchFamily="50" charset="-128"/>
                <a:ea typeface="游ゴシック" panose="020B0400000000000000" pitchFamily="50" charset="-128"/>
              </a:rPr>
              <a:t>” that </a:t>
            </a:r>
          </a:p>
          <a:p>
            <a:pPr>
              <a:buNone/>
            </a:pPr>
            <a:r>
              <a:rPr lang="en-US" altLang="ja-JP" sz="900" dirty="0">
                <a:latin typeface="游ゴシック" panose="020B0400000000000000" pitchFamily="50" charset="-128"/>
                <a:ea typeface="游ゴシック" panose="020B0400000000000000" pitchFamily="50" charset="-128"/>
              </a:rPr>
              <a:t>existed at the bottom of the robot. This has further improved </a:t>
            </a:r>
            <a:r>
              <a:rPr lang="en-US" altLang="ja-JP" sz="900" b="1" dirty="0">
                <a:latin typeface="游ゴシック" panose="020B0400000000000000" pitchFamily="50" charset="-128"/>
                <a:ea typeface="游ゴシック" panose="020B0400000000000000" pitchFamily="50" charset="-128"/>
              </a:rPr>
              <a:t>the overall</a:t>
            </a:r>
          </a:p>
          <a:p>
            <a:pPr>
              <a:buNone/>
            </a:pPr>
            <a:r>
              <a:rPr lang="en-US" altLang="ja-JP" sz="900" b="1" dirty="0">
                <a:latin typeface="游ゴシック" panose="020B0400000000000000" pitchFamily="50" charset="-128"/>
                <a:ea typeface="游ゴシック" panose="020B0400000000000000" pitchFamily="50" charset="-128"/>
              </a:rPr>
              <a:t> line detection accuracy</a:t>
            </a:r>
            <a:r>
              <a:rPr lang="en-US" altLang="ja-JP" sz="900" dirty="0">
                <a:latin typeface="游ゴシック" panose="020B0400000000000000" pitchFamily="50" charset="-128"/>
                <a:ea typeface="游ゴシック" panose="020B0400000000000000" pitchFamily="50" charset="-128"/>
              </a:rPr>
              <a:t>, as well as the </a:t>
            </a:r>
            <a:r>
              <a:rPr lang="en-US" altLang="ja-JP" sz="900" b="1" dirty="0">
                <a:latin typeface="游ゴシック" panose="020B0400000000000000" pitchFamily="50" charset="-128"/>
                <a:ea typeface="游ゴシック" panose="020B0400000000000000" pitchFamily="50" charset="-128"/>
              </a:rPr>
              <a:t>consistency and accuracy of operation</a:t>
            </a:r>
            <a:r>
              <a:rPr lang="en-US" altLang="ja-JP" sz="900" dirty="0">
                <a:latin typeface="游ゴシック" panose="020B0400000000000000" pitchFamily="50" charset="-128"/>
                <a:ea typeface="游ゴシック" panose="020B0400000000000000" pitchFamily="50" charset="-128"/>
              </a:rPr>
              <a:t>.</a:t>
            </a:r>
          </a:p>
          <a:p>
            <a:pPr>
              <a:buNone/>
            </a:pPr>
            <a:r>
              <a:rPr lang="en-US" altLang="ja-JP" sz="900" dirty="0">
                <a:latin typeface="游ゴシック" panose="020B0400000000000000" pitchFamily="50" charset="-128"/>
                <a:ea typeface="游ゴシック" panose="020B0400000000000000" pitchFamily="50" charset="-128"/>
              </a:rPr>
              <a:t>We previously used optical modulation photo ICs, which cost 250 yen each. </a:t>
            </a:r>
          </a:p>
          <a:p>
            <a:pPr>
              <a:buNone/>
            </a:pPr>
            <a:r>
              <a:rPr lang="en-US" altLang="ja-JP" sz="900" dirty="0">
                <a:latin typeface="游ゴシック" panose="020B0400000000000000" pitchFamily="50" charset="-128"/>
                <a:ea typeface="游ゴシック" panose="020B0400000000000000" pitchFamily="50" charset="-128"/>
              </a:rPr>
              <a:t>However, to reduce costs, we introduced phototransistors, which cost 50 yen each.</a:t>
            </a:r>
          </a:p>
          <a:p>
            <a:pPr>
              <a:buNone/>
            </a:pPr>
            <a:endParaRPr lang="ja-JP" altLang="en-US" sz="900" dirty="0">
              <a:latin typeface="游ゴシック" panose="020B0400000000000000" pitchFamily="50" charset="-128"/>
              <a:ea typeface="游ゴシック" panose="020B0400000000000000" pitchFamily="50" charset="-128"/>
            </a:endParaRPr>
          </a:p>
        </p:txBody>
      </p:sp>
      <p:sp>
        <p:nvSpPr>
          <p:cNvPr id="82" name="テキスト ボックス 81">
            <a:extLst>
              <a:ext uri="{FF2B5EF4-FFF2-40B4-BE49-F238E27FC236}">
                <a16:creationId xmlns:a16="http://schemas.microsoft.com/office/drawing/2014/main" id="{50E16F7A-8EC5-58ED-9E12-0C96BC45AC0D}"/>
              </a:ext>
            </a:extLst>
          </p:cNvPr>
          <p:cNvSpPr txBox="1"/>
          <p:nvPr/>
        </p:nvSpPr>
        <p:spPr>
          <a:xfrm>
            <a:off x="12486778" y="17571239"/>
            <a:ext cx="6265483" cy="15081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900" dirty="0">
                <a:latin typeface="游ゴシック" panose="020B0400000000000000" pitchFamily="50" charset="-128"/>
                <a:ea typeface="游ゴシック" panose="020B0400000000000000" pitchFamily="50" charset="-128"/>
              </a:rPr>
              <a:t>The frames that form the foundation of our robots are fabricated using </a:t>
            </a:r>
            <a:r>
              <a:rPr lang="en-US" altLang="ja-JP" sz="900" b="1" dirty="0">
                <a:latin typeface="游ゴシック" panose="020B0400000000000000" pitchFamily="50" charset="-128"/>
                <a:ea typeface="游ゴシック" panose="020B0400000000000000" pitchFamily="50" charset="-128"/>
              </a:rPr>
              <a:t>duralumin</a:t>
            </a:r>
            <a:r>
              <a:rPr lang="en-US" altLang="ja-JP" sz="900" dirty="0">
                <a:latin typeface="游ゴシック" panose="020B0400000000000000" pitchFamily="50" charset="-128"/>
                <a:ea typeface="游ゴシック" panose="020B0400000000000000" pitchFamily="50" charset="-128"/>
              </a:rPr>
              <a:t> (an aluminum alloy). Duralumin is a strong and extremely lightweight metal that is also used in aircrafts. By taking advantage of its characteristics, we have been able to create a design that </a:t>
            </a:r>
            <a:r>
              <a:rPr lang="en-US" altLang="ja-JP" sz="900" b="1" dirty="0">
                <a:latin typeface="游ゴシック" panose="020B0400000000000000" pitchFamily="50" charset="-128"/>
                <a:ea typeface="游ゴシック" panose="020B0400000000000000" pitchFamily="50" charset="-128"/>
              </a:rPr>
              <a:t>is both sturdy and light</a:t>
            </a:r>
            <a:r>
              <a:rPr lang="en-US" altLang="ja-JP" sz="900" dirty="0">
                <a:latin typeface="游ゴシック" panose="020B0400000000000000" pitchFamily="50" charset="-128"/>
                <a:ea typeface="游ゴシック" panose="020B0400000000000000" pitchFamily="50" charset="-128"/>
              </a:rPr>
              <a:t>. We are also thoroughly committed to </a:t>
            </a:r>
            <a:r>
              <a:rPr lang="en-US" altLang="ja-JP" sz="900" b="1" dirty="0">
                <a:latin typeface="游ゴシック" panose="020B0400000000000000" pitchFamily="50" charset="-128"/>
                <a:ea typeface="游ゴシック" panose="020B0400000000000000" pitchFamily="50" charset="-128"/>
              </a:rPr>
              <a:t>reducing the weight of our frames</a:t>
            </a:r>
            <a:r>
              <a:rPr lang="en-US" altLang="ja-JP" sz="900" dirty="0">
                <a:latin typeface="游ゴシック" panose="020B0400000000000000" pitchFamily="50" charset="-128"/>
                <a:ea typeface="游ゴシック" panose="020B0400000000000000" pitchFamily="50" charset="-128"/>
              </a:rPr>
              <a:t>. We achieved a structure that maintains strength while reducing weight by cutting out unnecessary parts while maintaining the necessary strength .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26C953A4-669D-518A-A2B8-84BC2702BCEC}"/>
              </a:ext>
            </a:extLst>
          </p:cNvPr>
          <p:cNvSpPr txBox="1"/>
          <p:nvPr/>
        </p:nvSpPr>
        <p:spPr>
          <a:xfrm>
            <a:off x="6625086" y="9647468"/>
            <a:ext cx="4329309" cy="1908215"/>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9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robot to simultaneously grasp all directions of its surroundings. Therefore, we combined the </a:t>
            </a:r>
            <a:r>
              <a:rPr lang="en-US" altLang="ja-JP" sz="900" b="1" dirty="0">
                <a:latin typeface="游ゴシック" panose="020B0400000000000000" pitchFamily="50" charset="-128"/>
                <a:ea typeface="游ゴシック" panose="020B0400000000000000" pitchFamily="50" charset="-128"/>
              </a:rPr>
              <a:t>Open MV H7 with an Omnidirectional Mirror to create a system </a:t>
            </a:r>
            <a:r>
              <a:rPr lang="en-US" altLang="ja-JP" sz="900" dirty="0">
                <a:latin typeface="游ゴシック" panose="020B0400000000000000" pitchFamily="50" charset="-128"/>
                <a:ea typeface="游ゴシック" panose="020B0400000000000000" pitchFamily="50" charset="-128"/>
              </a:rPr>
              <a:t>that allows the robot to </a:t>
            </a:r>
            <a:r>
              <a:rPr lang="en-US" altLang="ja-JP" sz="900" b="1" dirty="0">
                <a:latin typeface="游ゴシック" panose="020B0400000000000000" pitchFamily="50" charset="-128"/>
                <a:ea typeface="游ゴシック" panose="020B0400000000000000" pitchFamily="50" charset="-128"/>
              </a:rPr>
              <a:t>acquire 360-degree omnidirectional images</a:t>
            </a:r>
            <a:r>
              <a:rPr lang="en-US" altLang="ja-JP" sz="900" dirty="0">
                <a:latin typeface="游ゴシック" panose="020B0400000000000000" pitchFamily="50" charset="-128"/>
                <a:ea typeface="游ゴシック" panose="020B0400000000000000" pitchFamily="50" charset="-128"/>
              </a:rPr>
              <a:t>. The Omnidirectional Mirror is made of polyvinyl chloride (PVC),which is softened by heating and then pressed (heat-pressed) onto a hyperboloid surface made with a </a:t>
            </a:r>
            <a:r>
              <a:rPr lang="en-US" altLang="ja-JP" sz="900" b="1" dirty="0">
                <a:latin typeface="游ゴシック" panose="020B0400000000000000" pitchFamily="50" charset="-128"/>
                <a:ea typeface="游ゴシック" panose="020B0400000000000000" pitchFamily="50" charset="-128"/>
              </a:rPr>
              <a:t>3D printer to match the ideal shape we designed on a computer</a:t>
            </a:r>
            <a:r>
              <a:rPr lang="en-US" altLang="ja-JP" sz="900" dirty="0">
                <a:latin typeface="游ゴシック" panose="020B0400000000000000" pitchFamily="50" charset="-128"/>
                <a:ea typeface="游ゴシック" panose="020B0400000000000000" pitchFamily="50" charset="-128"/>
              </a:rPr>
              <a:t>. This can then be used to reflect the robot’s surroundings back to the camera, making it </a:t>
            </a:r>
            <a:r>
              <a:rPr lang="en-US" altLang="ja-JP" sz="900" b="1" dirty="0">
                <a:latin typeface="游ゴシック" panose="020B0400000000000000" pitchFamily="50" charset="-128"/>
                <a:ea typeface="游ゴシック" panose="020B0400000000000000" pitchFamily="50" charset="-128"/>
              </a:rPr>
              <a:t>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74" name="テキスト ボックス 2273">
            <a:extLst>
              <a:ext uri="{FF2B5EF4-FFF2-40B4-BE49-F238E27FC236}">
                <a16:creationId xmlns:a16="http://schemas.microsoft.com/office/drawing/2014/main" id="{81CFDEC3-0F08-2DE1-913A-D60C2DC82CDB}"/>
              </a:ext>
            </a:extLst>
          </p:cNvPr>
          <p:cNvSpPr txBox="1"/>
          <p:nvPr/>
        </p:nvSpPr>
        <p:spPr>
          <a:xfrm>
            <a:off x="47364" y="14004817"/>
            <a:ext cx="6592754" cy="32778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900" dirty="0">
                <a:latin typeface="游ゴシック" panose="020B0400000000000000" pitchFamily="50" charset="-128"/>
                <a:ea typeface="游ゴシック" panose="020B0400000000000000" pitchFamily="50" charset="-128"/>
              </a:rPr>
              <a:t>This season, we focused on the concept of “</a:t>
            </a:r>
            <a:r>
              <a:rPr lang="en-US" altLang="ja-JP" sz="900" b="1" dirty="0">
                <a:latin typeface="游ゴシック" panose="020B0400000000000000" pitchFamily="50" charset="-128"/>
                <a:ea typeface="游ゴシック" panose="020B0400000000000000" pitchFamily="50" charset="-128"/>
              </a:rPr>
              <a:t>a strong robot that moves accurately</a:t>
            </a:r>
            <a:r>
              <a:rPr lang="en-US" altLang="ja-JP" sz="900" dirty="0">
                <a:latin typeface="游ゴシック" panose="020B0400000000000000" pitchFamily="50" charset="-128"/>
                <a:ea typeface="游ゴシック" panose="020B0400000000000000" pitchFamily="50" charset="-128"/>
              </a:rPr>
              <a:t>” and made improvements to the </a:t>
            </a:r>
            <a:r>
              <a:rPr lang="en-US" altLang="ja-JP" sz="900" b="1" dirty="0">
                <a:latin typeface="游ゴシック" panose="020B0400000000000000" pitchFamily="50" charset="-128"/>
                <a:ea typeface="游ゴシック" panose="020B0400000000000000" pitchFamily="50" charset="-128"/>
              </a:rPr>
              <a:t>sensors, structural design,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drive performance</a:t>
            </a:r>
            <a:r>
              <a:rPr lang="en-US" altLang="ja-JP" sz="900" dirty="0">
                <a:latin typeface="游ゴシック" panose="020B0400000000000000" pitchFamily="50" charset="-128"/>
                <a:ea typeface="游ゴシック" panose="020B0400000000000000" pitchFamily="50" charset="-128"/>
              </a:rPr>
              <a:t>. For visual sensors, we combined an </a:t>
            </a:r>
            <a:r>
              <a:rPr lang="en-US" altLang="ja-JP" sz="900" b="1" dirty="0">
                <a:latin typeface="游ゴシック" panose="020B0400000000000000" pitchFamily="50" charset="-128"/>
                <a:ea typeface="游ゴシック" panose="020B0400000000000000" pitchFamily="50" charset="-128"/>
              </a:rPr>
              <a:t>Open MV camera with an omni-directional mirror</a:t>
            </a:r>
            <a:r>
              <a:rPr lang="en-US" altLang="ja-JP" sz="900" dirty="0">
                <a:latin typeface="游ゴシック" panose="020B0400000000000000" pitchFamily="50" charset="-128"/>
                <a:ea typeface="游ゴシック" panose="020B0400000000000000" pitchFamily="50" charset="-128"/>
              </a:rPr>
              <a:t> to enable the robot to recognize the </a:t>
            </a:r>
            <a:r>
              <a:rPr lang="en-US" altLang="ja-JP" sz="900" b="1" dirty="0">
                <a:latin typeface="游ゴシック" panose="020B0400000000000000" pitchFamily="50" charset="-128"/>
                <a:ea typeface="游ゴシック" panose="020B0400000000000000" pitchFamily="50" charset="-128"/>
              </a:rPr>
              <a:t>entire court with only one camera</a:t>
            </a:r>
            <a:r>
              <a:rPr lang="en-US" altLang="ja-JP" sz="900" dirty="0">
                <a:latin typeface="游ゴシック" panose="020B0400000000000000" pitchFamily="50" charset="-128"/>
                <a:ea typeface="游ゴシック" panose="020B0400000000000000" pitchFamily="50" charset="-128"/>
              </a:rPr>
              <a:t>. For ball detection, </a:t>
            </a:r>
            <a:r>
              <a:rPr lang="en-US" altLang="ja-JP" sz="900" b="1" dirty="0">
                <a:latin typeface="游ゴシック" panose="020B0400000000000000" pitchFamily="50" charset="-128"/>
                <a:ea typeface="游ゴシック" panose="020B0400000000000000" pitchFamily="50" charset="-128"/>
              </a:rPr>
              <a:t>a system consists of 16 balls sensors placed in a circle</a:t>
            </a:r>
            <a:r>
              <a:rPr lang="en-US" altLang="ja-JP" sz="900" dirty="0">
                <a:latin typeface="游ゴシック" panose="020B0400000000000000" pitchFamily="50" charset="-128"/>
                <a:ea typeface="游ゴシック" panose="020B0400000000000000" pitchFamily="50" charset="-128"/>
              </a:rPr>
              <a:t>, is used to provide more </a:t>
            </a:r>
            <a:r>
              <a:rPr lang="en-US" altLang="ja-JP" sz="900" b="1" dirty="0">
                <a:latin typeface="游ゴシック" panose="020B0400000000000000" pitchFamily="50" charset="-128"/>
                <a:ea typeface="游ゴシック" panose="020B0400000000000000" pitchFamily="50" charset="-128"/>
              </a:rPr>
              <a:t>accurate angle detection</a:t>
            </a: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a:t>
            </a:r>
            <a:r>
              <a:rPr lang="en-US" altLang="ja-JP" sz="900" b="1" dirty="0">
                <a:latin typeface="游ゴシック" panose="020B0400000000000000" pitchFamily="50" charset="-128"/>
                <a:ea typeface="游ゴシック" panose="020B0400000000000000" pitchFamily="50" charset="-128"/>
              </a:rPr>
              <a:t>the pin count limitation of microcontrollers by using a multiplexer</a:t>
            </a:r>
            <a:r>
              <a:rPr lang="en-US" altLang="ja-JP" sz="900" dirty="0">
                <a:latin typeface="游ゴシック" panose="020B0400000000000000" pitchFamily="50" charset="-128"/>
                <a:ea typeface="游ゴシック" panose="020B0400000000000000" pitchFamily="50" charset="-128"/>
              </a:rPr>
              <a:t>. Significant enhancements have also been made to offensive performance. A newly designed </a:t>
            </a:r>
            <a:r>
              <a:rPr lang="en-US" altLang="ja-JP" sz="900" b="1" dirty="0">
                <a:latin typeface="游ゴシック" panose="020B0400000000000000" pitchFamily="50" charset="-128"/>
                <a:ea typeface="游ゴシック" panose="020B0400000000000000" pitchFamily="50" charset="-128"/>
              </a:rPr>
              <a:t>kicker device and a capture zone that fits the shape of the ball, </a:t>
            </a:r>
            <a:r>
              <a:rPr lang="en-US" altLang="ja-JP" sz="900" dirty="0">
                <a:latin typeface="游ゴシック" panose="020B0400000000000000" pitchFamily="50" charset="-128"/>
                <a:ea typeface="游ゴシック" panose="020B0400000000000000" pitchFamily="50" charset="-128"/>
              </a:rPr>
              <a:t>made by a 3D printer, </a:t>
            </a:r>
            <a:r>
              <a:rPr lang="en-US" altLang="ja-JP" sz="900" b="1" dirty="0">
                <a:latin typeface="游ゴシック" panose="020B0400000000000000" pitchFamily="50" charset="-128"/>
                <a:ea typeface="游ゴシック" panose="020B0400000000000000" pitchFamily="50" charset="-128"/>
              </a:rPr>
              <a:t>reduces the number of kick failure</a:t>
            </a:r>
            <a:r>
              <a:rPr lang="en-US" altLang="ja-JP" sz="900" dirty="0">
                <a:latin typeface="游ゴシック" panose="020B0400000000000000" pitchFamily="50" charset="-128"/>
                <a:ea typeface="游ゴシック" panose="020B0400000000000000" pitchFamily="50" charset="-128"/>
              </a:rPr>
              <a:t>. This dramatically improves the </a:t>
            </a:r>
            <a:r>
              <a:rPr lang="en-US" altLang="ja-JP" sz="900" b="1" dirty="0">
                <a:latin typeface="游ゴシック" panose="020B0400000000000000" pitchFamily="50" charset="-128"/>
                <a:ea typeface="游ゴシック" panose="020B0400000000000000" pitchFamily="50" charset="-128"/>
              </a:rPr>
              <a:t>stability and power of the shot</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enables stable forward delivery of the ball</a:t>
            </a:r>
            <a:r>
              <a:rPr lang="en-US" altLang="ja-JP" sz="900" dirty="0">
                <a:latin typeface="游ゴシック" panose="020B0400000000000000" pitchFamily="50" charset="-128"/>
                <a:ea typeface="游ゴシック" panose="020B0400000000000000" pitchFamily="50" charset="-128"/>
              </a:rPr>
              <a:t>. As a result, we managed to improve its performance as a "</a:t>
            </a:r>
            <a:r>
              <a:rPr lang="en-US" altLang="ja-JP" sz="900" b="1" dirty="0">
                <a:latin typeface="游ゴシック" panose="020B0400000000000000" pitchFamily="50" charset="-128"/>
                <a:ea typeface="游ゴシック" panose="020B0400000000000000" pitchFamily="50" charset="-128"/>
              </a:rPr>
              <a:t>robot that can surely score goals</a:t>
            </a:r>
            <a:r>
              <a:rPr lang="en-US" altLang="ja-JP" sz="900" dirty="0">
                <a:latin typeface="游ゴシック" panose="020B0400000000000000" pitchFamily="50" charset="-128"/>
                <a:ea typeface="游ゴシック" panose="020B0400000000000000" pitchFamily="50" charset="-128"/>
              </a:rPr>
              <a:t>”. The </a:t>
            </a:r>
            <a:r>
              <a:rPr lang="en-US" altLang="ja-JP" sz="900" b="1" dirty="0">
                <a:latin typeface="游ゴシック" panose="020B0400000000000000" pitchFamily="50" charset="-128"/>
                <a:ea typeface="游ゴシック" panose="020B0400000000000000" pitchFamily="50" charset="-128"/>
              </a:rPr>
              <a:t>DIGILENT IG22 1/19 motor </a:t>
            </a:r>
            <a:r>
              <a:rPr lang="en-US" altLang="ja-JP" sz="900" dirty="0">
                <a:latin typeface="游ゴシック" panose="020B0400000000000000" pitchFamily="50" charset="-128"/>
                <a:ea typeface="游ゴシック" panose="020B0400000000000000" pitchFamily="50" charset="-128"/>
              </a:rPr>
              <a:t>is used for the </a:t>
            </a:r>
            <a:r>
              <a:rPr lang="en-US" altLang="ja-JP" sz="900" b="1" dirty="0">
                <a:latin typeface="游ゴシック" panose="020B0400000000000000" pitchFamily="50" charset="-128"/>
                <a:ea typeface="游ゴシック" panose="020B0400000000000000" pitchFamily="50" charset="-128"/>
              </a:rPr>
              <a:t>drive system </a:t>
            </a:r>
            <a:r>
              <a:rPr lang="en-US" altLang="ja-JP" sz="900" dirty="0">
                <a:latin typeface="游ゴシック" panose="020B0400000000000000" pitchFamily="50" charset="-128"/>
                <a:ea typeface="游ゴシック" panose="020B0400000000000000" pitchFamily="50" charset="-128"/>
              </a:rPr>
              <a:t>to achieve a </a:t>
            </a:r>
            <a:r>
              <a:rPr lang="en-US" altLang="ja-JP" sz="900" b="1" dirty="0">
                <a:latin typeface="游ゴシック" panose="020B0400000000000000" pitchFamily="50" charset="-128"/>
                <a:ea typeface="游ゴシック" panose="020B0400000000000000" pitchFamily="50" charset="-128"/>
              </a:rPr>
              <a:t>good balance of controllability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power</a:t>
            </a:r>
            <a:r>
              <a:rPr lang="en-US" altLang="ja-JP" sz="900" dirty="0">
                <a:latin typeface="游ゴシック" panose="020B0400000000000000" pitchFamily="50" charset="-128"/>
                <a:ea typeface="游ゴシック" panose="020B0400000000000000" pitchFamily="50" charset="-128"/>
              </a:rPr>
              <a:t> of the robot. Furthermore, the </a:t>
            </a:r>
            <a:r>
              <a:rPr lang="en-US" altLang="ja-JP" sz="900" b="1" dirty="0">
                <a:latin typeface="游ゴシック" panose="020B0400000000000000" pitchFamily="50" charset="-128"/>
                <a:ea typeface="游ゴシック" panose="020B0400000000000000" pitchFamily="50" charset="-128"/>
              </a:rPr>
              <a:t>two-layer omni wheel, which has evolved from a single-layer structure, provides smooth movement</a:t>
            </a:r>
            <a:r>
              <a:rPr lang="en-US" altLang="ja-JP" sz="900" dirty="0">
                <a:latin typeface="游ゴシック" panose="020B0400000000000000" pitchFamily="50" charset="-128"/>
                <a:ea typeface="游ゴシック" panose="020B0400000000000000" pitchFamily="50" charset="-128"/>
              </a:rPr>
              <a:t>. We also focused on making it easy to </a:t>
            </a:r>
            <a:r>
              <a:rPr lang="en-US" altLang="ja-JP" sz="900" b="1" dirty="0">
                <a:latin typeface="游ゴシック" panose="020B0400000000000000" pitchFamily="50" charset="-128"/>
                <a:ea typeface="游ゴシック" panose="020B0400000000000000" pitchFamily="50" charset="-128"/>
              </a:rPr>
              <a:t>repair and debug </a:t>
            </a:r>
            <a:r>
              <a:rPr lang="en-US" altLang="ja-JP" sz="900" dirty="0">
                <a:latin typeface="游ゴシック" panose="020B0400000000000000" pitchFamily="50" charset="-128"/>
                <a:ea typeface="游ゴシック" panose="020B0400000000000000" pitchFamily="50" charset="-128"/>
              </a:rPr>
              <a:t>the robot during the game. The on-board OLED Display enables us to </a:t>
            </a:r>
            <a:r>
              <a:rPr lang="en-US" altLang="ja-JP" sz="900" b="1" dirty="0">
                <a:latin typeface="游ゴシック" panose="020B0400000000000000" pitchFamily="50" charset="-128"/>
                <a:ea typeface="游ゴシック" panose="020B0400000000000000" pitchFamily="50" charset="-128"/>
              </a:rPr>
              <a:t>check the real-time sensor data for quick </a:t>
            </a:r>
            <a:r>
              <a:rPr lang="en-US" altLang="ja-JP" sz="900" dirty="0">
                <a:latin typeface="游ゴシック" panose="020B0400000000000000" pitchFamily="50" charset="-128"/>
                <a:ea typeface="游ゴシック" panose="020B0400000000000000" pitchFamily="50" charset="-128"/>
              </a:rPr>
              <a:t>troubleshooting and adjustments, eliminating the need for a PC connection and greatly improving the maintenance performance. As a main microcontroller, we chosen </a:t>
            </a:r>
            <a:r>
              <a:rPr lang="en-US" altLang="ja-JP" sz="900" b="1" dirty="0">
                <a:latin typeface="游ゴシック" panose="020B0400000000000000" pitchFamily="50" charset="-128"/>
                <a:ea typeface="游ゴシック" panose="020B0400000000000000" pitchFamily="50" charset="-128"/>
              </a:rPr>
              <a:t>Teensy 4.0</a:t>
            </a:r>
            <a:r>
              <a:rPr lang="en-US" altLang="ja-JP" sz="900" dirty="0">
                <a:latin typeface="游ゴシック" panose="020B0400000000000000" pitchFamily="50" charset="-128"/>
                <a:ea typeface="游ゴシック" panose="020B0400000000000000" pitchFamily="50" charset="-128"/>
              </a:rPr>
              <a:t>, ensuring </a:t>
            </a:r>
            <a:r>
              <a:rPr lang="en-US" altLang="ja-JP" sz="900" b="1" dirty="0">
                <a:latin typeface="游ゴシック" panose="020B0400000000000000" pitchFamily="50" charset="-128"/>
                <a:ea typeface="游ゴシック" panose="020B0400000000000000" pitchFamily="50" charset="-128"/>
              </a:rPr>
              <a:t>high-speed communication and rich I/O expandability</a:t>
            </a:r>
            <a:r>
              <a:rPr lang="en-US" altLang="ja-JP" sz="900" dirty="0">
                <a:latin typeface="游ゴシック" panose="020B0400000000000000" pitchFamily="50" charset="-128"/>
                <a:ea typeface="游ゴシック" panose="020B0400000000000000" pitchFamily="50" charset="-128"/>
              </a:rPr>
              <a:t>. In addition, we have placed emphasis on maintainability and stability through the use of </a:t>
            </a:r>
            <a:r>
              <a:rPr lang="en-US" altLang="ja-JP" sz="900" b="1" dirty="0">
                <a:latin typeface="游ゴシック" panose="020B0400000000000000" pitchFamily="50" charset="-128"/>
                <a:ea typeface="游ゴシック" panose="020B0400000000000000" pitchFamily="50" charset="-128"/>
              </a:rPr>
              <a:t>flat cables, LEDs</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wiring design that takes noise suppression into consideration</a:t>
            </a:r>
            <a:r>
              <a:rPr lang="en-US" altLang="ja-JP" sz="900" dirty="0">
                <a:latin typeface="游ゴシック" panose="020B0400000000000000" pitchFamily="50" charset="-128"/>
                <a:ea typeface="游ゴシック" panose="020B0400000000000000" pitchFamily="50" charset="-128"/>
              </a:rPr>
              <a:t>.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FF085914-C0D2-4C95-DAB8-FDAEA1E2FC0D}"/>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628D5AE0-DCBC-E99E-8389-8D73BB26CB45}"/>
              </a:ext>
            </a:extLst>
          </p:cNvPr>
          <p:cNvPicPr>
            <a:picLocks noChangeAspect="1"/>
          </p:cNvPicPr>
          <p:nvPr/>
        </p:nvPicPr>
        <p:blipFill>
          <a:blip r:embed="rId3"/>
          <a:stretch>
            <a:fillRect/>
          </a:stretch>
        </p:blipFill>
        <p:spPr>
          <a:xfrm>
            <a:off x="15833015" y="16238415"/>
            <a:ext cx="2045410" cy="1362424"/>
          </a:xfrm>
          <a:prstGeom prst="rect">
            <a:avLst/>
          </a:prstGeom>
        </p:spPr>
      </p:pic>
      <p:sp>
        <p:nvSpPr>
          <p:cNvPr id="108" name="正方形/長方形 107">
            <a:extLst>
              <a:ext uri="{FF2B5EF4-FFF2-40B4-BE49-F238E27FC236}">
                <a16:creationId xmlns:a16="http://schemas.microsoft.com/office/drawing/2014/main" id="{059F78DE-5CD2-C39D-CC92-6E5CE0D9F506}"/>
              </a:ext>
            </a:extLst>
          </p:cNvPr>
          <p:cNvSpPr/>
          <p:nvPr/>
        </p:nvSpPr>
        <p:spPr>
          <a:xfrm>
            <a:off x="32333" y="9110185"/>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F17DE7A1-5FA9-02A3-17E5-A38187F11366}"/>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294F2FAD-531C-03FB-361A-49C2D47009F6}"/>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B27B827-1789-196B-0F98-50945B4C1284}"/>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18886231-6F8E-274B-D80B-AA1EC7496B25}"/>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6D62CF2E-2B06-A771-08D3-96931D97F591}"/>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EF7B9F58-3A7D-94F6-9D39-73B4AB7BF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85F7EFFD-DA7A-75AB-0F33-1DA333A00633}"/>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18E07380-5B07-832C-6154-B755AF232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6D6BE207-7648-AA26-0184-36E7C91338E5}"/>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17650C0-BE96-A66E-3B4B-282990444E2E}"/>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DF58DD24-F436-2837-209B-89F9E55A9050}"/>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44C3AE3B-C3B4-249B-D8BB-0B9108ABDEE9}"/>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8001991-239D-0B92-CF25-4114CEF1AFE6}"/>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C7D1128-48C1-FC28-9625-1DF712FBAD6F}"/>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89C69431-FE63-7CA1-AE38-6A56B2FBED4F}"/>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539AC9A9-2870-D8EA-288A-14509BEC11D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04F74A3D-77AB-8FAF-B306-2E152A61F0DD}"/>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4E05044C-FB4B-8297-67D4-186667EEC438}"/>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BFA275A3-E9C9-8AC4-D69D-F38C46A56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773B9EEC-6D7D-B5A6-6B9F-1E38C7A75213}"/>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692F4D3E-D97F-63B2-CA36-962132866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3A72A1A6-E43F-5F11-FD95-83CC5E9921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E7272E06-F5AD-4835-281E-BEC1C8B7426D}"/>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E84A2361-C28E-A934-4342-61EA22FC0691}"/>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53E60793-42C9-8FDF-64F6-DF6651DB9C46}"/>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F4EB11B6-FC2E-DF50-5616-59FA6EACEEC7}"/>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EB068B64-54FD-6B84-C25F-0A621D37E364}"/>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07A4D161-4F16-0BDE-6479-56250D0B93E5}"/>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01137A9F-429E-0A9E-D972-0E06C3490DC2}"/>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35829272-2590-B00E-924C-23A7A7E470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AF7A6E84-7E01-6300-3BF3-D703E12C4E9A}"/>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5317B74-64B7-78B9-4293-D3D724CAA4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56B94F85-3220-7D00-1FE7-F3053ABD5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02D499F8-5E29-D6C9-F0A0-30A91E2766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E2E0C305-7CA2-ABB2-47B7-2983AAC2A3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AE5F4F2B-846E-0046-3646-0A88984CE9AB}"/>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3B2CE7F2-E3D6-EFAD-8331-FAB8B1CE35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BC10AA19-A584-FB69-4D8A-436020276A28}"/>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E2206773-2F47-9E16-38BB-328FEACB55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68C22A29-84B9-6928-2AFE-5B4858CAA5A4}"/>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DE3892B8-913B-899A-BFDA-E886C712AE8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86EC443F-B424-96E6-2B4C-0518E3AE7C63}"/>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C1A70610-DFF9-A829-EEF8-93B6C6662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sp>
        <p:nvSpPr>
          <p:cNvPr id="129" name="テキスト ボックス 128">
            <a:extLst>
              <a:ext uri="{FF2B5EF4-FFF2-40B4-BE49-F238E27FC236}">
                <a16:creationId xmlns:a16="http://schemas.microsoft.com/office/drawing/2014/main" id="{2D7CFBF0-8FD0-0D2B-2297-42103C0E1AB6}"/>
              </a:ext>
            </a:extLst>
          </p:cNvPr>
          <p:cNvSpPr txBox="1"/>
          <p:nvPr/>
        </p:nvSpPr>
        <p:spPr>
          <a:xfrm>
            <a:off x="7017143" y="1119464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pic>
        <p:nvPicPr>
          <p:cNvPr id="132" name="Picture 6">
            <a:extLst>
              <a:ext uri="{FF2B5EF4-FFF2-40B4-BE49-F238E27FC236}">
                <a16:creationId xmlns:a16="http://schemas.microsoft.com/office/drawing/2014/main" id="{AF1708C1-9417-851F-6CBC-2A6A068C41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82550" y="1176568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875905BC-64DA-E907-7E0F-1B8D9509039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0809390" y="9719449"/>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A2F555C0-F883-3AD9-1CC3-51FA73BFF24D}"/>
              </a:ext>
            </a:extLst>
          </p:cNvPr>
          <p:cNvSpPr txBox="1"/>
          <p:nvPr/>
        </p:nvSpPr>
        <p:spPr>
          <a:xfrm>
            <a:off x="10589690" y="9730259"/>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473F62D7-5AF8-DA2F-EFC5-4738C53595F7}"/>
              </a:ext>
            </a:extLst>
          </p:cNvPr>
          <p:cNvPicPr>
            <a:picLocks noChangeAspect="1"/>
          </p:cNvPicPr>
          <p:nvPr/>
        </p:nvPicPr>
        <p:blipFill>
          <a:blip r:embed="rId23"/>
          <a:stretch>
            <a:fillRect/>
          </a:stretch>
        </p:blipFill>
        <p:spPr>
          <a:xfrm>
            <a:off x="11173697" y="15547221"/>
            <a:ext cx="1043402" cy="1049370"/>
          </a:xfrm>
          <a:prstGeom prst="flowChartConnector">
            <a:avLst/>
          </a:prstGeom>
        </p:spPr>
      </p:pic>
      <p:pic>
        <p:nvPicPr>
          <p:cNvPr id="146" name="図 145">
            <a:extLst>
              <a:ext uri="{FF2B5EF4-FFF2-40B4-BE49-F238E27FC236}">
                <a16:creationId xmlns:a16="http://schemas.microsoft.com/office/drawing/2014/main" id="{75DE7ABD-329D-274B-B426-1FE9E1526E51}"/>
              </a:ext>
            </a:extLst>
          </p:cNvPr>
          <p:cNvPicPr>
            <a:picLocks noChangeAspect="1"/>
          </p:cNvPicPr>
          <p:nvPr/>
        </p:nvPicPr>
        <p:blipFill>
          <a:blip r:embed="rId24"/>
          <a:srcRect l="13182" t="7949" r="13024" b="7378"/>
          <a:stretch/>
        </p:blipFill>
        <p:spPr>
          <a:xfrm>
            <a:off x="9453186" y="15547221"/>
            <a:ext cx="1051939" cy="1049370"/>
          </a:xfrm>
          <a:prstGeom prst="flowChartConnector">
            <a:avLst/>
          </a:prstGeom>
        </p:spPr>
      </p:pic>
      <p:pic>
        <p:nvPicPr>
          <p:cNvPr id="154" name="Picture 12">
            <a:extLst>
              <a:ext uri="{FF2B5EF4-FFF2-40B4-BE49-F238E27FC236}">
                <a16:creationId xmlns:a16="http://schemas.microsoft.com/office/drawing/2014/main" id="{F4DA7484-B225-FB8A-F3DB-5FE966FCF5B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274652" y="10295520"/>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67F8CFE4-5D01-2094-8901-4C46D1DED9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041938" y="10297226"/>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868BA86E-12B2-1AD2-DF1D-267495AC63E7}"/>
              </a:ext>
            </a:extLst>
          </p:cNvPr>
          <p:cNvSpPr txBox="1"/>
          <p:nvPr/>
        </p:nvSpPr>
        <p:spPr>
          <a:xfrm>
            <a:off x="16503907" y="1135236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7598FDDE-6321-DB7E-E2A6-1D6924683CF7}"/>
              </a:ext>
            </a:extLst>
          </p:cNvPr>
          <p:cNvSpPr txBox="1"/>
          <p:nvPr/>
        </p:nvSpPr>
        <p:spPr>
          <a:xfrm>
            <a:off x="17637440" y="11352974"/>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59" name="図 158">
            <a:extLst>
              <a:ext uri="{FF2B5EF4-FFF2-40B4-BE49-F238E27FC236}">
                <a16:creationId xmlns:a16="http://schemas.microsoft.com/office/drawing/2014/main" id="{9BD4DE7E-D294-603F-F471-0E9782E36105}"/>
              </a:ext>
            </a:extLst>
          </p:cNvPr>
          <p:cNvPicPr>
            <a:picLocks noChangeAspect="1"/>
          </p:cNvPicPr>
          <p:nvPr/>
        </p:nvPicPr>
        <p:blipFill>
          <a:blip r:embed="rId27"/>
          <a:srcRect l="16333" t="10985" r="16395" b="13592"/>
          <a:stretch/>
        </p:blipFill>
        <p:spPr>
          <a:xfrm>
            <a:off x="16881961" y="13047714"/>
            <a:ext cx="1627350" cy="1571625"/>
          </a:xfrm>
          <a:prstGeom prst="rect">
            <a:avLst/>
          </a:prstGeom>
        </p:spPr>
      </p:pic>
      <p:pic>
        <p:nvPicPr>
          <p:cNvPr id="166" name="図 165">
            <a:extLst>
              <a:ext uri="{FF2B5EF4-FFF2-40B4-BE49-F238E27FC236}">
                <a16:creationId xmlns:a16="http://schemas.microsoft.com/office/drawing/2014/main" id="{C051F8FC-E99D-C64C-4945-5A508E48C67D}"/>
              </a:ext>
            </a:extLst>
          </p:cNvPr>
          <p:cNvPicPr>
            <a:picLocks noChangeAspect="1"/>
          </p:cNvPicPr>
          <p:nvPr/>
        </p:nvPicPr>
        <p:blipFill>
          <a:blip r:embed="rId28"/>
          <a:stretch>
            <a:fillRect/>
          </a:stretch>
        </p:blipFill>
        <p:spPr>
          <a:xfrm>
            <a:off x="10918284" y="16934570"/>
            <a:ext cx="1239231" cy="1590486"/>
          </a:xfrm>
          <a:prstGeom prst="rect">
            <a:avLst/>
          </a:prstGeom>
        </p:spPr>
      </p:pic>
      <p:pic>
        <p:nvPicPr>
          <p:cNvPr id="168" name="Picture 4">
            <a:extLst>
              <a:ext uri="{FF2B5EF4-FFF2-40B4-BE49-F238E27FC236}">
                <a16:creationId xmlns:a16="http://schemas.microsoft.com/office/drawing/2014/main" id="{80F924D5-C461-F373-24A4-199E4D93C5C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9725" y="1963792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9B424AC2-3F2E-C212-1F54-950099BBB0F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6200000">
            <a:off x="6690281" y="1936080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21DE806B-9ADE-9A68-8D58-A9BC7DE0944F}"/>
              </a:ext>
            </a:extLst>
          </p:cNvPr>
          <p:cNvSpPr/>
          <p:nvPr/>
        </p:nvSpPr>
        <p:spPr>
          <a:xfrm>
            <a:off x="10154351" y="1985374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03BF85B7-F461-784A-0C97-BB4B7760A27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699120" y="16245389"/>
            <a:ext cx="1950913" cy="1290119"/>
          </a:xfrm>
          <a:prstGeom prst="rect">
            <a:avLst/>
          </a:prstGeom>
        </p:spPr>
      </p:pic>
      <p:pic>
        <p:nvPicPr>
          <p:cNvPr id="176" name="図 175">
            <a:extLst>
              <a:ext uri="{FF2B5EF4-FFF2-40B4-BE49-F238E27FC236}">
                <a16:creationId xmlns:a16="http://schemas.microsoft.com/office/drawing/2014/main" id="{AFE5B558-E08B-A3CF-C8CD-7CC53D9B5A18}"/>
              </a:ext>
            </a:extLst>
          </p:cNvPr>
          <p:cNvPicPr>
            <a:picLocks noChangeAspect="1"/>
          </p:cNvPicPr>
          <p:nvPr/>
        </p:nvPicPr>
        <p:blipFill>
          <a:blip r:embed="rId32"/>
          <a:stretch>
            <a:fillRect/>
          </a:stretch>
        </p:blipFill>
        <p:spPr>
          <a:xfrm>
            <a:off x="10873834" y="13674228"/>
            <a:ext cx="1245078" cy="1117869"/>
          </a:xfrm>
          <a:prstGeom prst="rect">
            <a:avLst/>
          </a:prstGeom>
        </p:spPr>
      </p:pic>
      <p:pic>
        <p:nvPicPr>
          <p:cNvPr id="53" name="Picture 2">
            <a:extLst>
              <a:ext uri="{FF2B5EF4-FFF2-40B4-BE49-F238E27FC236}">
                <a16:creationId xmlns:a16="http://schemas.microsoft.com/office/drawing/2014/main" id="{24097866-2774-59E3-47D0-18D664DEC28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630367" y="1970531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36A2D3B6-E5C6-A210-0D8E-0C7BF0E841F3}"/>
              </a:ext>
            </a:extLst>
          </p:cNvPr>
          <p:cNvPicPr>
            <a:picLocks noChangeAspect="1"/>
          </p:cNvPicPr>
          <p:nvPr/>
        </p:nvPicPr>
        <p:blipFill>
          <a:blip r:embed="rId34"/>
          <a:srcRect l="5369" r="11358"/>
          <a:stretch>
            <a:fillRect/>
          </a:stretch>
        </p:blipFill>
        <p:spPr>
          <a:xfrm>
            <a:off x="6850794" y="11755560"/>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51CF216E-7438-8AF4-861C-B3A2B480B3A2}"/>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D0C493-AAD2-00DF-72AB-E0A47C705886}"/>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B4402507-7EBB-C07B-CBB6-38D628F236FF}"/>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4FC92348-F11C-202F-ECA8-DEE839B69FE9}"/>
              </a:ext>
            </a:extLst>
          </p:cNvPr>
          <p:cNvGrpSpPr/>
          <p:nvPr/>
        </p:nvGrpSpPr>
        <p:grpSpPr>
          <a:xfrm>
            <a:off x="155494" y="17934995"/>
            <a:ext cx="254081" cy="1048350"/>
            <a:chOff x="251917" y="1306348"/>
            <a:chExt cx="290934" cy="1048350"/>
          </a:xfrm>
        </p:grpSpPr>
        <p:sp>
          <p:nvSpPr>
            <p:cNvPr id="14" name="矢印: 下 64">
              <a:extLst>
                <a:ext uri="{FF2B5EF4-FFF2-40B4-BE49-F238E27FC236}">
                  <a16:creationId xmlns:a16="http://schemas.microsoft.com/office/drawing/2014/main" id="{31B8E4D5-52B9-ED32-812D-69F22197E502}"/>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C419908A-554B-C461-D5B6-EBD7AC2ADA58}"/>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18FA5FCD-40BA-352C-04B0-45CF5C59878A}"/>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40F2545E-FCAB-B524-4D7F-39D1EFBB93C4}"/>
              </a:ext>
            </a:extLst>
          </p:cNvPr>
          <p:cNvGrpSpPr/>
          <p:nvPr/>
        </p:nvGrpSpPr>
        <p:grpSpPr>
          <a:xfrm>
            <a:off x="607218" y="17948467"/>
            <a:ext cx="744675" cy="200052"/>
            <a:chOff x="738039" y="1302181"/>
            <a:chExt cx="525853" cy="184663"/>
          </a:xfrm>
        </p:grpSpPr>
        <p:sp>
          <p:nvSpPr>
            <p:cNvPr id="19" name="矢印: 下 68">
              <a:extLst>
                <a:ext uri="{FF2B5EF4-FFF2-40B4-BE49-F238E27FC236}">
                  <a16:creationId xmlns:a16="http://schemas.microsoft.com/office/drawing/2014/main" id="{33D9BB21-1D79-0C70-D9D6-62CDD848CAFD}"/>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E472949B-9BF7-AAD7-ED52-6925827DE5D9}"/>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48147AD1-FE0E-069D-52CC-1AA719469525}"/>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DF7C0BC6-2985-DA02-FF97-7B7DFA3732A9}"/>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3DDCF9A-D6B9-93B5-D435-C98D91F1B585}"/>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00F93B03-9618-64F9-60C3-3575D7EEA43D}"/>
              </a:ext>
            </a:extLst>
          </p:cNvPr>
          <p:cNvGrpSpPr/>
          <p:nvPr/>
        </p:nvGrpSpPr>
        <p:grpSpPr>
          <a:xfrm>
            <a:off x="622645" y="19866773"/>
            <a:ext cx="525853" cy="200790"/>
            <a:chOff x="717429" y="3023957"/>
            <a:chExt cx="525853" cy="180438"/>
          </a:xfrm>
        </p:grpSpPr>
        <p:sp>
          <p:nvSpPr>
            <p:cNvPr id="26" name="矢印: 下 73">
              <a:extLst>
                <a:ext uri="{FF2B5EF4-FFF2-40B4-BE49-F238E27FC236}">
                  <a16:creationId xmlns:a16="http://schemas.microsoft.com/office/drawing/2014/main" id="{71A70F4A-7702-CDE7-B9EB-B9533321DA4F}"/>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40D34DA9-523B-F8DA-6812-EC54D9C3640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D05A27A0-EBA8-5D7E-FAED-2CD1AA4CABAC}"/>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8AFE8813-3320-AF90-6FC5-42A10AB190CC}"/>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952CBD97-8C81-EA43-26E0-A1687B67A170}"/>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F1FE538D-7BE8-BB08-F267-302965176E2E}"/>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BA4F9AC5-F62E-A891-ECFC-55CB3B516805}"/>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2BEB9EE3-2E0E-BA0D-01DE-076305A49A60}"/>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EE4F8A1E-16D7-5590-5D72-4DD875A82BD1}"/>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6B112CE0-D842-B8B2-E8A0-62994D9467B8}"/>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00ABABEA-FBB7-7DB9-F90B-6D5691A2140E}"/>
              </a:ext>
            </a:extLst>
          </p:cNvPr>
          <p:cNvPicPr>
            <a:picLocks noChangeAspect="1"/>
          </p:cNvPicPr>
          <p:nvPr/>
        </p:nvPicPr>
        <p:blipFill>
          <a:blip r:embed="rId36">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45" name="正方形/長方形 253">
            <a:extLst>
              <a:ext uri="{FF2B5EF4-FFF2-40B4-BE49-F238E27FC236}">
                <a16:creationId xmlns:a16="http://schemas.microsoft.com/office/drawing/2014/main" id="{DA85CC56-FAC2-86B9-0C0F-5E4405649080}"/>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5B480780-FFCB-2A22-D8EE-FB8D995A1CE4}"/>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047D6B0A-0C5F-77E4-927B-BE7416230F9E}"/>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429FC0B-7EBF-7D04-023B-40FE1117C927}"/>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41AC22DB-2F33-C54B-7822-A606309EA171}"/>
              </a:ext>
            </a:extLst>
          </p:cNvPr>
          <p:cNvPicPr>
            <a:picLocks noChangeAspect="1"/>
          </p:cNvPicPr>
          <p:nvPr/>
        </p:nvPicPr>
        <p:blipFill>
          <a:blip r:embed="rId37"/>
          <a:srcRect t="24009" r="7915" b="27972"/>
          <a:stretch>
            <a:fillRect/>
          </a:stretch>
        </p:blipFill>
        <p:spPr>
          <a:xfrm rot="5400013">
            <a:off x="2777050" y="1819756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77342297-A7EA-FF18-D22D-43FC0891A0A7}"/>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26503E46-DF74-852A-5821-FB3D07779915}"/>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2441C7C3-02BA-4083-2DCC-8A873E1B83C4}"/>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ECF03C38-6F54-7D39-3849-9CCB15EC681E}"/>
              </a:ext>
            </a:extLst>
          </p:cNvPr>
          <p:cNvGrpSpPr/>
          <p:nvPr/>
        </p:nvGrpSpPr>
        <p:grpSpPr>
          <a:xfrm>
            <a:off x="4038132" y="17424458"/>
            <a:ext cx="1115725" cy="525246"/>
            <a:chOff x="5192310" y="786609"/>
            <a:chExt cx="1115725" cy="498734"/>
          </a:xfrm>
        </p:grpSpPr>
        <p:pic>
          <p:nvPicPr>
            <p:cNvPr id="2240" name="図 83">
              <a:extLst>
                <a:ext uri="{FF2B5EF4-FFF2-40B4-BE49-F238E27FC236}">
                  <a16:creationId xmlns:a16="http://schemas.microsoft.com/office/drawing/2014/main" id="{B49E5AEA-75B7-3DAF-6802-B1777026E1F1}"/>
                </a:ext>
              </a:extLst>
            </p:cNvPr>
            <p:cNvPicPr>
              <a:picLocks noChangeAspect="1"/>
            </p:cNvPicPr>
            <p:nvPr/>
          </p:nvPicPr>
          <p:blipFill>
            <a:blip r:embed="rId38"/>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FCC5FBD3-5C48-3F56-4EEC-399C9AB64F75}"/>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DD04E968-6047-8F55-BA9B-9A47B008D904}"/>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85A6D0DB-4029-1183-70A2-4FDBBBF34929}"/>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8EF7C06B-D6F5-F3A9-0D04-EC0E7AE561EE}"/>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D7F12AEB-6B54-4793-A925-E0C18E272E4D}"/>
              </a:ext>
            </a:extLst>
          </p:cNvPr>
          <p:cNvPicPr>
            <a:picLocks noChangeAspect="1"/>
          </p:cNvPicPr>
          <p:nvPr/>
        </p:nvPicPr>
        <p:blipFill>
          <a:blip r:embed="rId39"/>
          <a:srcRect l="34172" t="6534" r="44752" b="11160"/>
          <a:stretch>
            <a:fillRect/>
          </a:stretch>
        </p:blipFill>
        <p:spPr>
          <a:xfrm rot="19050078">
            <a:off x="1140772" y="1999346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2F2A2FD-7139-BE75-B5A8-B63D1F6221DC}"/>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3DB205C4-7CDF-0730-140B-B847534DD111}"/>
              </a:ext>
            </a:extLst>
          </p:cNvPr>
          <p:cNvPicPr>
            <a:picLocks noChangeAspect="1"/>
          </p:cNvPicPr>
          <p:nvPr/>
        </p:nvPicPr>
        <p:blipFill>
          <a:blip r:embed="rId40">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84" name="図 2092">
            <a:extLst>
              <a:ext uri="{FF2B5EF4-FFF2-40B4-BE49-F238E27FC236}">
                <a16:creationId xmlns:a16="http://schemas.microsoft.com/office/drawing/2014/main" id="{6ADAABBA-9A36-F3FE-1288-D8758F9E1C88}"/>
              </a:ext>
            </a:extLst>
          </p:cNvPr>
          <p:cNvPicPr>
            <a:picLocks noChangeAspect="1"/>
          </p:cNvPicPr>
          <p:nvPr/>
        </p:nvPicPr>
        <p:blipFill>
          <a:blip r:embed="rId41"/>
          <a:stretch>
            <a:fillRect/>
          </a:stretch>
        </p:blipFill>
        <p:spPr>
          <a:xfrm rot="19461222">
            <a:off x="2408592" y="19537316"/>
            <a:ext cx="596993" cy="667621"/>
          </a:xfrm>
          <a:prstGeom prst="rect">
            <a:avLst/>
          </a:prstGeom>
          <a:noFill/>
          <a:ln cap="flat">
            <a:noFill/>
          </a:ln>
        </p:spPr>
      </p:pic>
      <p:pic>
        <p:nvPicPr>
          <p:cNvPr id="86" name="図 2093">
            <a:extLst>
              <a:ext uri="{FF2B5EF4-FFF2-40B4-BE49-F238E27FC236}">
                <a16:creationId xmlns:a16="http://schemas.microsoft.com/office/drawing/2014/main" id="{6DCD6706-212A-5366-0C1A-AF44EC698254}"/>
              </a:ext>
            </a:extLst>
          </p:cNvPr>
          <p:cNvPicPr>
            <a:picLocks noChangeAspect="1"/>
          </p:cNvPicPr>
          <p:nvPr/>
        </p:nvPicPr>
        <p:blipFill>
          <a:blip r:embed="rId42"/>
          <a:srcRect l="35446" t="6000" r="33153" b="61181"/>
          <a:stretch>
            <a:fillRect/>
          </a:stretch>
        </p:blipFill>
        <p:spPr>
          <a:xfrm>
            <a:off x="2527831" y="202214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96BDAB3F-4B6F-9337-D7A3-FE7947E4DCAD}"/>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EBFEF8A5-260E-203A-1381-60ECE79FFD64}"/>
              </a:ext>
            </a:extLst>
          </p:cNvPr>
          <p:cNvPicPr>
            <a:picLocks noChangeAspect="1"/>
          </p:cNvPicPr>
          <p:nvPr/>
        </p:nvPicPr>
        <p:blipFill>
          <a:blip r:embed="rId43"/>
          <a:srcRect l="18438" t="31705" r="20482" b="39006"/>
          <a:stretch>
            <a:fillRect/>
          </a:stretch>
        </p:blipFill>
        <p:spPr>
          <a:xfrm>
            <a:off x="2872957" y="17479637"/>
            <a:ext cx="890268" cy="426896"/>
          </a:xfrm>
          <a:prstGeom prst="rect">
            <a:avLst/>
          </a:prstGeom>
          <a:noFill/>
          <a:ln cap="flat">
            <a:noFill/>
          </a:ln>
        </p:spPr>
      </p:pic>
      <p:pic>
        <p:nvPicPr>
          <p:cNvPr id="89" name="図 2096">
            <a:extLst>
              <a:ext uri="{FF2B5EF4-FFF2-40B4-BE49-F238E27FC236}">
                <a16:creationId xmlns:a16="http://schemas.microsoft.com/office/drawing/2014/main" id="{808EB800-B543-47E1-EA04-2D1C47C1D1B6}"/>
              </a:ext>
            </a:extLst>
          </p:cNvPr>
          <p:cNvPicPr>
            <a:picLocks noChangeAspect="1"/>
          </p:cNvPicPr>
          <p:nvPr/>
        </p:nvPicPr>
        <p:blipFill>
          <a:blip r:embed="rId44"/>
          <a:stretch>
            <a:fillRect/>
          </a:stretch>
        </p:blipFill>
        <p:spPr>
          <a:xfrm rot="16200004">
            <a:off x="4606624" y="1810093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03A055F1-026B-430F-2663-CCE9FC117308}"/>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E7DC0236-5E38-83F7-B97D-4FE1C3F7EC9E}"/>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68D07403-FEA6-FD21-3473-F2BBB2849550}"/>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571A266C-931B-EB6F-5223-6C5A66377CE4}"/>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6F6C6102-8039-A812-7EF1-A5B282A64B23}"/>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DFD07608-FD90-773F-F070-72DF6D53F415}"/>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02ADDC8-D4E2-BC20-824D-AF637317B14D}"/>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20FA3E15-B81F-EC6F-4F22-15901F659F3E}"/>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E68DC093-49B5-6298-1A6F-FD661E53E522}"/>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480CA40F-6E80-1895-D28D-68EF10788B2F}"/>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D8637E5C-D254-58F5-0534-C71896A1DFE1}"/>
              </a:ext>
            </a:extLst>
          </p:cNvPr>
          <p:cNvPicPr>
            <a:picLocks noChangeAspect="1"/>
          </p:cNvPicPr>
          <p:nvPr/>
        </p:nvPicPr>
        <p:blipFill>
          <a:blip r:embed="rId45"/>
          <a:srcRect l="21071" t="13052" r="22784" b="9985"/>
          <a:stretch>
            <a:fillRect/>
          </a:stretch>
        </p:blipFill>
        <p:spPr>
          <a:xfrm flipH="1">
            <a:off x="1166324" y="1848610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3BC59FBE-BF49-E229-1A87-8137B88930E6}"/>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A08D5872-8F5A-E8F3-DA8B-5DA0A6B4DC3E}"/>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E267629C-FE25-286E-1593-1694CF657E16}"/>
              </a:ext>
            </a:extLst>
          </p:cNvPr>
          <p:cNvPicPr>
            <a:picLocks noChangeAspect="1"/>
          </p:cNvPicPr>
          <p:nvPr/>
        </p:nvPicPr>
        <p:blipFill>
          <a:blip r:embed="rId46"/>
          <a:stretch>
            <a:fillRect/>
          </a:stretch>
        </p:blipFill>
        <p:spPr>
          <a:xfrm>
            <a:off x="3690264" y="18954750"/>
            <a:ext cx="474692" cy="562181"/>
          </a:xfrm>
          <a:prstGeom prst="rect">
            <a:avLst/>
          </a:prstGeom>
          <a:noFill/>
          <a:ln cap="flat">
            <a:noFill/>
          </a:ln>
        </p:spPr>
      </p:pic>
      <p:pic>
        <p:nvPicPr>
          <p:cNvPr id="178" name="図 275">
            <a:extLst>
              <a:ext uri="{FF2B5EF4-FFF2-40B4-BE49-F238E27FC236}">
                <a16:creationId xmlns:a16="http://schemas.microsoft.com/office/drawing/2014/main" id="{D022ABBE-B60B-0E57-EEB7-E754BD81605B}"/>
              </a:ext>
            </a:extLst>
          </p:cNvPr>
          <p:cNvPicPr>
            <a:picLocks noChangeAspect="1"/>
          </p:cNvPicPr>
          <p:nvPr/>
        </p:nvPicPr>
        <p:blipFill>
          <a:blip r:embed="rId41"/>
          <a:stretch>
            <a:fillRect/>
          </a:stretch>
        </p:blipFill>
        <p:spPr>
          <a:xfrm rot="19461222">
            <a:off x="3718988" y="1954359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1598BAFB-B197-D8DB-A0B9-8C040FE4DE48}"/>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FD3CF8C5-3981-EF80-B578-1BF52DB5D461}"/>
              </a:ext>
            </a:extLst>
          </p:cNvPr>
          <p:cNvGrpSpPr/>
          <p:nvPr/>
        </p:nvGrpSpPr>
        <p:grpSpPr>
          <a:xfrm>
            <a:off x="5168282" y="17421286"/>
            <a:ext cx="1018127" cy="1993598"/>
            <a:chOff x="5286811" y="833914"/>
            <a:chExt cx="1018127" cy="1993598"/>
          </a:xfrm>
        </p:grpSpPr>
        <p:grpSp>
          <p:nvGrpSpPr>
            <p:cNvPr id="203" name="グループ化 278">
              <a:extLst>
                <a:ext uri="{FF2B5EF4-FFF2-40B4-BE49-F238E27FC236}">
                  <a16:creationId xmlns:a16="http://schemas.microsoft.com/office/drawing/2014/main" id="{E7AB4737-EF6B-1902-61D5-BB5ECCCC6866}"/>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4CD47E6B-F4DF-86B3-7092-7C9E0FE2C0CA}"/>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1C914E47-5124-E191-08EA-A790C5C64C0B}"/>
                  </a:ext>
                </a:extLst>
              </p:cNvPr>
              <p:cNvPicPr>
                <a:picLocks noChangeAspect="1"/>
              </p:cNvPicPr>
              <p:nvPr/>
            </p:nvPicPr>
            <p:blipFill>
              <a:blip r:embed="rId47"/>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22E2C6C9-55AB-7B30-ECD7-F949AAE46B9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AC7CCE3-7CB1-74B2-20F7-E1491C912237}"/>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EFB4F632-FBA7-DE06-37FE-57E3D9838A3B}"/>
                </a:ext>
              </a:extLst>
            </p:cNvPr>
            <p:cNvPicPr>
              <a:picLocks noChangeAspect="1"/>
            </p:cNvPicPr>
            <p:nvPr/>
          </p:nvPicPr>
          <p:blipFill>
            <a:blip r:embed="rId48"/>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7234CE54-917F-5774-BBAA-0AC31D628721}"/>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E196EBA8-C26B-5952-5609-407B5862815A}"/>
              </a:ext>
            </a:extLst>
          </p:cNvPr>
          <p:cNvGrpSpPr/>
          <p:nvPr/>
        </p:nvGrpSpPr>
        <p:grpSpPr>
          <a:xfrm>
            <a:off x="4382569" y="19486714"/>
            <a:ext cx="1760121" cy="1140797"/>
            <a:chOff x="4359927" y="2919980"/>
            <a:chExt cx="1760121" cy="1140797"/>
          </a:xfrm>
        </p:grpSpPr>
        <p:grpSp>
          <p:nvGrpSpPr>
            <p:cNvPr id="214" name="グループ化 2098">
              <a:extLst>
                <a:ext uri="{FF2B5EF4-FFF2-40B4-BE49-F238E27FC236}">
                  <a16:creationId xmlns:a16="http://schemas.microsoft.com/office/drawing/2014/main" id="{121F4E0A-8536-8018-A6D2-CE1EE0408026}"/>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FADD0F33-3CD4-CFEF-9FF7-1C506C261C47}"/>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28AC9AF4-82BA-54EF-2AC2-A808772EAAC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561F5574-D1EE-ACC8-19EB-E819EBA73B77}"/>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E0FC2EC0-DF64-BBBA-D156-8BEA93872BCB}"/>
                      </a:ext>
                    </a:extLst>
                  </p:cNvPr>
                  <p:cNvPicPr>
                    <a:picLocks noChangeAspect="1"/>
                  </p:cNvPicPr>
                  <p:nvPr/>
                </p:nvPicPr>
                <p:blipFill>
                  <a:blip r:embed="rId49"/>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1EBA7BC4-75B9-FE59-B633-4656CEF7130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6AB06391-1C33-95EF-BBD7-A3A2C77F0632}"/>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050BB8F3-FE99-E808-FFA6-A6C0DD9C1CC7}"/>
                </a:ext>
              </a:extLst>
            </p:cNvPr>
            <p:cNvPicPr>
              <a:picLocks noChangeAspect="1"/>
            </p:cNvPicPr>
            <p:nvPr/>
          </p:nvPicPr>
          <p:blipFill>
            <a:blip r:embed="rId50"/>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587A9291-FF5E-FF6C-9E97-EE03AA2B100F}"/>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8F203C16-56E0-A18D-319E-F204B2FE5F8B}"/>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6870B460-206A-7C9C-4D9B-AEF087E914D3}"/>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4B10050B-7623-AE5F-B4B7-2C60909EB1E1}"/>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949B5A46-D3C0-BC7F-A167-6911E67DDC70}"/>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DAD20C1-E7DD-B5C3-8440-991306BF44BF}"/>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DE61DD79-084E-EDE3-5242-BA3D8ADAF69E}"/>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CE87C8EB-F40F-0E18-725E-1EF02D26D50A}"/>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1D7F8DF1-B32C-EDAB-8807-EFEE4052EC91}"/>
              </a:ext>
            </a:extLst>
          </p:cNvPr>
          <p:cNvPicPr>
            <a:picLocks noChangeAspect="1"/>
          </p:cNvPicPr>
          <p:nvPr/>
        </p:nvPicPr>
        <p:blipFill>
          <a:blip r:embed="rId5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EAF01E4E-C757-73E9-03A5-916B10826F8A}"/>
              </a:ext>
            </a:extLst>
          </p:cNvPr>
          <p:cNvPicPr>
            <a:picLocks noChangeAspect="1"/>
          </p:cNvPicPr>
          <p:nvPr/>
        </p:nvPicPr>
        <p:blipFill>
          <a:blip r:embed="rId5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7A7CBA4F-009E-597F-FBA3-58AEC6A341C9}"/>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944BA7FB-9A8C-2099-EA33-FF0B64177C19}"/>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831AFAC0-0BEF-469B-889B-6EA2386FAF95}"/>
              </a:ext>
            </a:extLst>
          </p:cNvPr>
          <p:cNvPicPr>
            <a:picLocks noChangeAspect="1"/>
          </p:cNvPicPr>
          <p:nvPr/>
        </p:nvPicPr>
        <p:blipFill>
          <a:blip r:embed="rId5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6D29B3A-968F-2756-A5A1-1CE98FB2E45A}"/>
              </a:ext>
            </a:extLst>
          </p:cNvPr>
          <p:cNvPicPr>
            <a:picLocks noChangeAspect="1"/>
          </p:cNvPicPr>
          <p:nvPr/>
        </p:nvPicPr>
        <p:blipFill>
          <a:blip r:embed="rId5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28AB18E9-22AC-D873-D5CC-71FBE7E2042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9B199B0B-0448-06D0-D6D5-FC43D8F6DB28}"/>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6864430D-3A1E-4A2A-166E-D29B7BAFB800}"/>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67956FC6-FD30-C4CD-83B5-000D5C79098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543EE445-6B44-A466-BE67-108F87846263}"/>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2EA68A-65E8-F378-B5F1-8FA67333CA5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494D455C-FEA9-8E52-0742-7D949101EA8A}"/>
                    </a:ext>
                  </a:extLst>
                </p:cNvPr>
                <p:cNvPicPr>
                  <a:picLocks noChangeAspect="1"/>
                </p:cNvPicPr>
                <p:nvPr/>
              </p:nvPicPr>
              <p:blipFill>
                <a:blip r:embed="rId5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D99CC2A8-BEB2-A0C3-294E-725081CB69FD}"/>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034E0552-B0AF-3701-6527-C556D78409BC}"/>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A89873F-2F9C-1942-48B0-4C5C232F3D75}"/>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B315BEF2-C9A3-ACEF-3868-F4E6A889784D}"/>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45DD1243-0B25-96D9-E0B2-64EBBB5A5719}"/>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DA218D64-B9A8-8A4E-3514-015125ED4AF9}"/>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83BBEDDE-8AF6-5926-E34A-5BE2BB927C9B}"/>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3079B970-65DA-A9B2-5A50-D39492CBC976}"/>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EE78A658-0E17-4BBA-D014-38606EDD36FB}"/>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222938DC-39B9-4E1B-7E80-5D9CB17E894E}"/>
                  </a:ext>
                </a:extLst>
              </p:cNvPr>
              <p:cNvPicPr>
                <a:picLocks noChangeAspect="1"/>
              </p:cNvPicPr>
              <p:nvPr/>
            </p:nvPicPr>
            <p:blipFill>
              <a:blip r:embed="rId5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8D223FD8-6AAF-82A8-6723-DF4BE7FA9F7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9E7B576B-41D8-9351-A706-C35CF33D0CD4}"/>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65E9BA22-03C6-5529-39A5-C5B657E7230E}"/>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4B8807F1-9BAC-4CAD-7142-F44BE6ADD990}"/>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F2DA26A3-5B7A-D0BF-0A0F-DE3FD96123DE}"/>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2458A96E-016C-9C7B-548B-93AD83CA7442}"/>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7DDBDE9E-B0C8-F3AC-36B0-6DE6954CDF33}"/>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FF5C3694-3F96-111A-F7D4-84DCF2964522}"/>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C4AD2FAC-7778-E14E-B236-A99CEB0EF6F3}"/>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A03CC8DF-0962-87E7-3279-97EEF57D7FB6}"/>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E63BF28-BB9D-E63F-90B9-B8B561FBCC14}"/>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9AA2007E-9408-E2C4-639A-5FAC546A3A19}"/>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1784" y="9256903"/>
            <a:ext cx="5320584" cy="5305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5E328943-2044-57EB-1CA4-E4BA880E0EB0}"/>
              </a:ext>
            </a:extLst>
          </p:cNvPr>
          <p:cNvGrpSpPr/>
          <p:nvPr/>
        </p:nvGrpSpPr>
        <p:grpSpPr>
          <a:xfrm>
            <a:off x="17059" y="9618042"/>
            <a:ext cx="6354597" cy="4495722"/>
            <a:chOff x="10506232" y="4304562"/>
            <a:chExt cx="6356914" cy="4999839"/>
          </a:xfrm>
        </p:grpSpPr>
        <p:cxnSp>
          <p:nvCxnSpPr>
            <p:cNvPr id="10" name="直線コネクタ 9">
              <a:extLst>
                <a:ext uri="{FF2B5EF4-FFF2-40B4-BE49-F238E27FC236}">
                  <a16:creationId xmlns:a16="http://schemas.microsoft.com/office/drawing/2014/main" id="{EEBBA10B-5303-641F-D130-DD2C7CBD6B28}"/>
                </a:ext>
              </a:extLst>
            </p:cNvPr>
            <p:cNvCxnSpPr>
              <a:cxnSpLocks/>
            </p:cNvCxnSpPr>
            <p:nvPr/>
          </p:nvCxnSpPr>
          <p:spPr>
            <a:xfrm flipV="1">
              <a:off x="14662638" y="6295824"/>
              <a:ext cx="1849577" cy="14009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A9DD6FC9-FBAB-655A-5338-94F4E66C4D0D}"/>
                </a:ext>
              </a:extLst>
            </p:cNvPr>
            <p:cNvGrpSpPr/>
            <p:nvPr/>
          </p:nvGrpSpPr>
          <p:grpSpPr>
            <a:xfrm>
              <a:off x="12607144" y="5007755"/>
              <a:ext cx="734608" cy="1106844"/>
              <a:chOff x="12607144" y="5207907"/>
              <a:chExt cx="734608" cy="1106844"/>
            </a:xfrm>
          </p:grpSpPr>
          <p:cxnSp>
            <p:nvCxnSpPr>
              <p:cNvPr id="2272" name="直線コネクタ 2271">
                <a:extLst>
                  <a:ext uri="{FF2B5EF4-FFF2-40B4-BE49-F238E27FC236}">
                    <a16:creationId xmlns:a16="http://schemas.microsoft.com/office/drawing/2014/main" id="{E65B22C5-116B-B000-447C-9E599E229847}"/>
                  </a:ext>
                </a:extLst>
              </p:cNvPr>
              <p:cNvCxnSpPr>
                <a:cxnSpLocks/>
              </p:cNvCxnSpPr>
              <p:nvPr/>
            </p:nvCxnSpPr>
            <p:spPr>
              <a:xfrm>
                <a:off x="12803278" y="539453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949F4F54-A792-98C9-2CCB-93E3E3CE5822}"/>
                  </a:ext>
                </a:extLst>
              </p:cNvPr>
              <p:cNvSpPr/>
              <p:nvPr/>
            </p:nvSpPr>
            <p:spPr>
              <a:xfrm>
                <a:off x="12607144" y="52079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C5A581E-41ED-6CDC-7931-A9502E220091}"/>
                </a:ext>
              </a:extLst>
            </p:cNvPr>
            <p:cNvGrpSpPr/>
            <p:nvPr/>
          </p:nvGrpSpPr>
          <p:grpSpPr>
            <a:xfrm>
              <a:off x="14197414" y="4837693"/>
              <a:ext cx="1310569" cy="1584262"/>
              <a:chOff x="12539157" y="4614620"/>
              <a:chExt cx="1310569" cy="1584262"/>
            </a:xfrm>
          </p:grpSpPr>
          <p:cxnSp>
            <p:nvCxnSpPr>
              <p:cNvPr id="2270" name="直線コネクタ 2269">
                <a:extLst>
                  <a:ext uri="{FF2B5EF4-FFF2-40B4-BE49-F238E27FC236}">
                    <a16:creationId xmlns:a16="http://schemas.microsoft.com/office/drawing/2014/main" id="{E6ECE797-C8E9-C467-6920-E137AABF4FBC}"/>
                  </a:ext>
                </a:extLst>
              </p:cNvPr>
              <p:cNvCxnSpPr>
                <a:cxnSpLocks/>
              </p:cNvCxnSpPr>
              <p:nvPr/>
            </p:nvCxnSpPr>
            <p:spPr>
              <a:xfrm flipH="1">
                <a:off x="12539157" y="4786319"/>
                <a:ext cx="1125864" cy="141256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077F3F3E-F7CE-87E2-11E8-26FF9B68AF83}"/>
                  </a:ext>
                </a:extLst>
              </p:cNvPr>
              <p:cNvSpPr/>
              <p:nvPr/>
            </p:nvSpPr>
            <p:spPr>
              <a:xfrm>
                <a:off x="13555378" y="461462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753CA95D-A801-D474-C857-CF6D08C8BD32}"/>
                </a:ext>
              </a:extLst>
            </p:cNvPr>
            <p:cNvGrpSpPr/>
            <p:nvPr/>
          </p:nvGrpSpPr>
          <p:grpSpPr>
            <a:xfrm>
              <a:off x="14547342" y="5033718"/>
              <a:ext cx="2265441" cy="1934492"/>
              <a:chOff x="14547342" y="5233870"/>
              <a:chExt cx="2265441" cy="1934492"/>
            </a:xfrm>
          </p:grpSpPr>
          <p:cxnSp>
            <p:nvCxnSpPr>
              <p:cNvPr id="2268" name="直線コネクタ 2267">
                <a:extLst>
                  <a:ext uri="{FF2B5EF4-FFF2-40B4-BE49-F238E27FC236}">
                    <a16:creationId xmlns:a16="http://schemas.microsoft.com/office/drawing/2014/main" id="{A0CADADE-966D-BE28-EB85-6E149DB182D8}"/>
                  </a:ext>
                </a:extLst>
              </p:cNvPr>
              <p:cNvCxnSpPr>
                <a:cxnSpLocks/>
              </p:cNvCxnSpPr>
              <p:nvPr/>
            </p:nvCxnSpPr>
            <p:spPr>
              <a:xfrm flipH="1">
                <a:off x="14547342" y="5422925"/>
                <a:ext cx="2078007" cy="174543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7A194C6-65A0-652E-2847-5EC383DC3D6E}"/>
                  </a:ext>
                </a:extLst>
              </p:cNvPr>
              <p:cNvSpPr/>
              <p:nvPr/>
            </p:nvSpPr>
            <p:spPr>
              <a:xfrm>
                <a:off x="16518435" y="523387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D670F9C1-292E-9309-D580-C581A1727BC4}"/>
                </a:ext>
              </a:extLst>
            </p:cNvPr>
            <p:cNvGrpSpPr/>
            <p:nvPr/>
          </p:nvGrpSpPr>
          <p:grpSpPr>
            <a:xfrm>
              <a:off x="12997935" y="8545851"/>
              <a:ext cx="3671541" cy="758550"/>
              <a:chOff x="12997935" y="8746003"/>
              <a:chExt cx="3671541" cy="758550"/>
            </a:xfrm>
          </p:grpSpPr>
          <p:cxnSp>
            <p:nvCxnSpPr>
              <p:cNvPr id="2259" name="直線コネクタ 2258">
                <a:extLst>
                  <a:ext uri="{FF2B5EF4-FFF2-40B4-BE49-F238E27FC236}">
                    <a16:creationId xmlns:a16="http://schemas.microsoft.com/office/drawing/2014/main" id="{265AB6B2-C0B8-F774-8D6F-73CF40F666FA}"/>
                  </a:ext>
                </a:extLst>
              </p:cNvPr>
              <p:cNvCxnSpPr>
                <a:cxnSpLocks/>
              </p:cNvCxnSpPr>
              <p:nvPr/>
            </p:nvCxnSpPr>
            <p:spPr>
              <a:xfrm flipV="1">
                <a:off x="15264261" y="8899759"/>
                <a:ext cx="1189729" cy="35208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3EEC7B3B-0E99-6544-02F2-6CD11E435EB0}"/>
                  </a:ext>
                </a:extLst>
              </p:cNvPr>
              <p:cNvCxnSpPr>
                <a:cxnSpLocks/>
              </p:cNvCxnSpPr>
              <p:nvPr/>
            </p:nvCxnSpPr>
            <p:spPr>
              <a:xfrm flipH="1">
                <a:off x="12997935" y="8887988"/>
                <a:ext cx="3475111" cy="61656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2486E14A-FB61-50B1-6034-E2D6AE0B758C}"/>
                  </a:ext>
                </a:extLst>
              </p:cNvPr>
              <p:cNvSpPr/>
              <p:nvPr/>
            </p:nvSpPr>
            <p:spPr>
              <a:xfrm>
                <a:off x="16375128" y="87460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9C7C8891-4ADA-6D2C-46FC-FB7E9E0E5B8C}"/>
                </a:ext>
              </a:extLst>
            </p:cNvPr>
            <p:cNvGrpSpPr/>
            <p:nvPr/>
          </p:nvGrpSpPr>
          <p:grpSpPr>
            <a:xfrm>
              <a:off x="15405145" y="6106410"/>
              <a:ext cx="1322836" cy="1526829"/>
              <a:chOff x="15086304" y="5949038"/>
              <a:chExt cx="1322836" cy="1526829"/>
            </a:xfrm>
          </p:grpSpPr>
          <p:cxnSp>
            <p:nvCxnSpPr>
              <p:cNvPr id="2256" name="直線コネクタ 2255">
                <a:extLst>
                  <a:ext uri="{FF2B5EF4-FFF2-40B4-BE49-F238E27FC236}">
                    <a16:creationId xmlns:a16="http://schemas.microsoft.com/office/drawing/2014/main" id="{A9545320-FF6E-C84F-A3E5-7C17191A8EC1}"/>
                  </a:ext>
                </a:extLst>
              </p:cNvPr>
              <p:cNvCxnSpPr>
                <a:cxnSpLocks/>
              </p:cNvCxnSpPr>
              <p:nvPr/>
            </p:nvCxnSpPr>
            <p:spPr>
              <a:xfrm flipH="1">
                <a:off x="15086304" y="6173059"/>
                <a:ext cx="1195383" cy="130280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28A28D45-52DB-5F11-4CFD-1E5951F7FED2}"/>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A51D47C8-3304-86AB-AA0C-5D682CDF5944}"/>
                </a:ext>
              </a:extLst>
            </p:cNvPr>
            <p:cNvGrpSpPr/>
            <p:nvPr/>
          </p:nvGrpSpPr>
          <p:grpSpPr>
            <a:xfrm>
              <a:off x="10888574" y="8312761"/>
              <a:ext cx="1698038" cy="294347"/>
              <a:chOff x="13515094" y="8345910"/>
              <a:chExt cx="1698038" cy="294347"/>
            </a:xfrm>
          </p:grpSpPr>
          <p:cxnSp>
            <p:nvCxnSpPr>
              <p:cNvPr id="62" name="直線コネクタ 61">
                <a:extLst>
                  <a:ext uri="{FF2B5EF4-FFF2-40B4-BE49-F238E27FC236}">
                    <a16:creationId xmlns:a16="http://schemas.microsoft.com/office/drawing/2014/main" id="{6781C2AA-8DD9-E16D-072C-192FC736564D}"/>
                  </a:ext>
                </a:extLst>
              </p:cNvPr>
              <p:cNvCxnSpPr>
                <a:cxnSpLocks/>
              </p:cNvCxnSpPr>
              <p:nvPr/>
            </p:nvCxnSpPr>
            <p:spPr>
              <a:xfrm flipV="1">
                <a:off x="13734867" y="8385294"/>
                <a:ext cx="1478265" cy="9634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F6C6BC62-D669-1918-5826-E4D5745D6059}"/>
                  </a:ext>
                </a:extLst>
              </p:cNvPr>
              <p:cNvSpPr/>
              <p:nvPr/>
            </p:nvSpPr>
            <p:spPr>
              <a:xfrm>
                <a:off x="13515094" y="8345910"/>
                <a:ext cx="294348" cy="294347"/>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18A3C181-A2F8-7337-E02E-AB5E2C3C33ED}"/>
                </a:ext>
              </a:extLst>
            </p:cNvPr>
            <p:cNvCxnSpPr>
              <a:cxnSpLocks/>
            </p:cNvCxnSpPr>
            <p:nvPr/>
          </p:nvCxnSpPr>
          <p:spPr>
            <a:xfrm flipH="1">
              <a:off x="14521946" y="7462877"/>
              <a:ext cx="2212473" cy="88408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7A2CDA81-E149-4AF1-0408-9AE049E4FCAB}"/>
                </a:ext>
              </a:extLst>
            </p:cNvPr>
            <p:cNvGrpSpPr/>
            <p:nvPr/>
          </p:nvGrpSpPr>
          <p:grpSpPr>
            <a:xfrm>
              <a:off x="10879451" y="6178609"/>
              <a:ext cx="1099965" cy="897477"/>
              <a:chOff x="12034069" y="4651283"/>
              <a:chExt cx="1099965" cy="897477"/>
            </a:xfrm>
          </p:grpSpPr>
          <p:cxnSp>
            <p:nvCxnSpPr>
              <p:cNvPr id="59" name="直線コネクタ 58">
                <a:extLst>
                  <a:ext uri="{FF2B5EF4-FFF2-40B4-BE49-F238E27FC236}">
                    <a16:creationId xmlns:a16="http://schemas.microsoft.com/office/drawing/2014/main" id="{3274DD3D-0E4F-1602-43C0-5EB22FDF8021}"/>
                  </a:ext>
                </a:extLst>
              </p:cNvPr>
              <p:cNvCxnSpPr>
                <a:cxnSpLocks/>
              </p:cNvCxnSpPr>
              <p:nvPr/>
            </p:nvCxnSpPr>
            <p:spPr>
              <a:xfrm>
                <a:off x="12185036" y="4843666"/>
                <a:ext cx="948998" cy="70509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80D8555-9369-5631-8CC9-F9A373092BD4}"/>
                  </a:ext>
                </a:extLst>
              </p:cNvPr>
              <p:cNvSpPr/>
              <p:nvPr/>
            </p:nvSpPr>
            <p:spPr>
              <a:xfrm>
                <a:off x="12034069" y="465128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9864CB68-659A-291F-73F6-C9685BFF7809}"/>
                </a:ext>
              </a:extLst>
            </p:cNvPr>
            <p:cNvSpPr/>
            <p:nvPr/>
          </p:nvSpPr>
          <p:spPr>
            <a:xfrm>
              <a:off x="16568798" y="73157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86067C62-3538-8B29-4F37-F22FBD48E297}"/>
                </a:ext>
              </a:extLst>
            </p:cNvPr>
            <p:cNvGrpSpPr/>
            <p:nvPr/>
          </p:nvGrpSpPr>
          <p:grpSpPr>
            <a:xfrm>
              <a:off x="11258007" y="5105071"/>
              <a:ext cx="1260706" cy="1971014"/>
              <a:chOff x="11596160" y="4817445"/>
              <a:chExt cx="1260706" cy="1971014"/>
            </a:xfrm>
          </p:grpSpPr>
          <p:cxnSp>
            <p:nvCxnSpPr>
              <p:cNvPr id="55" name="直線コネクタ 54">
                <a:extLst>
                  <a:ext uri="{FF2B5EF4-FFF2-40B4-BE49-F238E27FC236}">
                    <a16:creationId xmlns:a16="http://schemas.microsoft.com/office/drawing/2014/main" id="{D5EC4AD1-03FF-8090-C55C-FE395BDA7831}"/>
                  </a:ext>
                </a:extLst>
              </p:cNvPr>
              <p:cNvCxnSpPr>
                <a:cxnSpLocks/>
              </p:cNvCxnSpPr>
              <p:nvPr/>
            </p:nvCxnSpPr>
            <p:spPr>
              <a:xfrm>
                <a:off x="11713216" y="5003863"/>
                <a:ext cx="1143650" cy="178459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A1B1126C-C449-3757-37FD-BE9B538EBF9E}"/>
                  </a:ext>
                </a:extLst>
              </p:cNvPr>
              <p:cNvSpPr/>
              <p:nvPr/>
            </p:nvSpPr>
            <p:spPr>
              <a:xfrm>
                <a:off x="11596160" y="481744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91F55E0C-DD10-260C-5EF8-6B6D5D6BF9DA}"/>
                </a:ext>
              </a:extLst>
            </p:cNvPr>
            <p:cNvSpPr txBox="1"/>
            <p:nvPr/>
          </p:nvSpPr>
          <p:spPr>
            <a:xfrm>
              <a:off x="10506232" y="4304562"/>
              <a:ext cx="1105629" cy="41074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p>
          </p:txBody>
        </p:sp>
      </p:grpSp>
      <p:sp>
        <p:nvSpPr>
          <p:cNvPr id="2275" name="テキスト ボックス 2274">
            <a:extLst>
              <a:ext uri="{FF2B5EF4-FFF2-40B4-BE49-F238E27FC236}">
                <a16:creationId xmlns:a16="http://schemas.microsoft.com/office/drawing/2014/main" id="{D6E46B10-BE1F-A139-FD16-8A61848FACB7}"/>
              </a:ext>
            </a:extLst>
          </p:cNvPr>
          <p:cNvSpPr txBox="1"/>
          <p:nvPr/>
        </p:nvSpPr>
        <p:spPr>
          <a:xfrm>
            <a:off x="10978993" y="13422886"/>
            <a:ext cx="1175075" cy="246221"/>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Actual screen</a:t>
            </a:r>
            <a:endParaRPr kumimoji="1" lang="ja-JP" altLang="en-US" sz="1000" b="1" dirty="0">
              <a:latin typeface="+mj-lt"/>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40E18FEC-87CE-126C-BBD7-89FE92E0838A}"/>
              </a:ext>
            </a:extLst>
          </p:cNvPr>
          <p:cNvSpPr txBox="1"/>
          <p:nvPr/>
        </p:nvSpPr>
        <p:spPr>
          <a:xfrm>
            <a:off x="6956901" y="11519246"/>
            <a:ext cx="144404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5E5A74EF-00F5-361E-F276-B1CF5789D892}"/>
              </a:ext>
            </a:extLst>
          </p:cNvPr>
          <p:cNvSpPr txBox="1"/>
          <p:nvPr/>
        </p:nvSpPr>
        <p:spPr>
          <a:xfrm>
            <a:off x="9682550" y="11525819"/>
            <a:ext cx="1713983"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30200797-DF46-4905-FF9B-AC8A4DFD9D7D}"/>
              </a:ext>
            </a:extLst>
          </p:cNvPr>
          <p:cNvSpPr txBox="1"/>
          <p:nvPr/>
        </p:nvSpPr>
        <p:spPr>
          <a:xfrm>
            <a:off x="9386107" y="15176904"/>
            <a:ext cx="1432304"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Before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AFD3DCBC-357C-FB86-7067-73EBD045876F}"/>
              </a:ext>
            </a:extLst>
          </p:cNvPr>
          <p:cNvSpPr txBox="1"/>
          <p:nvPr/>
        </p:nvSpPr>
        <p:spPr>
          <a:xfrm>
            <a:off x="11075124" y="15198601"/>
            <a:ext cx="1298403"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After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26F5FC01-F81D-D616-B2CC-ADA8644B8FF4}"/>
              </a:ext>
            </a:extLst>
          </p:cNvPr>
          <p:cNvSpPr txBox="1"/>
          <p:nvPr/>
        </p:nvSpPr>
        <p:spPr>
          <a:xfrm>
            <a:off x="11080203" y="16788412"/>
            <a:ext cx="117507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rPr>
              <a:t>Wired to curve</a:t>
            </a:r>
            <a:endParaRPr kumimoji="1" lang="ja-JP" altLang="en-US" sz="10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88CF5A47-050A-AF12-CBB4-420CC4C5D40C}"/>
              </a:ext>
            </a:extLst>
          </p:cNvPr>
          <p:cNvSpPr txBox="1"/>
          <p:nvPr/>
        </p:nvSpPr>
        <p:spPr>
          <a:xfrm>
            <a:off x="13010772" y="17165353"/>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D7F85174-6A25-19E9-FB89-4F7C9C909D8F}"/>
              </a:ext>
            </a:extLst>
          </p:cNvPr>
          <p:cNvSpPr txBox="1"/>
          <p:nvPr/>
        </p:nvSpPr>
        <p:spPr>
          <a:xfrm>
            <a:off x="16163864" y="17220312"/>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4" name="図 2283">
            <a:extLst>
              <a:ext uri="{FF2B5EF4-FFF2-40B4-BE49-F238E27FC236}">
                <a16:creationId xmlns:a16="http://schemas.microsoft.com/office/drawing/2014/main" id="{A2FB9863-57E8-F33F-44B7-A84CECBDD44F}"/>
              </a:ext>
            </a:extLst>
          </p:cNvPr>
          <p:cNvPicPr>
            <a:picLocks noChangeAspect="1"/>
          </p:cNvPicPr>
          <p:nvPr/>
        </p:nvPicPr>
        <p:blipFill>
          <a:blip r:embed="rId58">
            <a:clrChange>
              <a:clrFrom>
                <a:srgbClr val="FFFFFF"/>
              </a:clrFrom>
              <a:clrTo>
                <a:srgbClr val="FFFFFF">
                  <a:alpha val="0"/>
                </a:srgbClr>
              </a:clrTo>
            </a:clrChange>
          </a:blip>
          <a:stretch>
            <a:fillRect/>
          </a:stretch>
        </p:blipFill>
        <p:spPr>
          <a:xfrm>
            <a:off x="16265149" y="18693851"/>
            <a:ext cx="1737101" cy="1698643"/>
          </a:xfrm>
          <a:prstGeom prst="rect">
            <a:avLst/>
          </a:prstGeom>
        </p:spPr>
      </p:pic>
      <p:pic>
        <p:nvPicPr>
          <p:cNvPr id="2285" name="図 2284">
            <a:extLst>
              <a:ext uri="{FF2B5EF4-FFF2-40B4-BE49-F238E27FC236}">
                <a16:creationId xmlns:a16="http://schemas.microsoft.com/office/drawing/2014/main" id="{26AA357D-8C2C-1DC9-8496-DCA11527DAE8}"/>
              </a:ext>
            </a:extLst>
          </p:cNvPr>
          <p:cNvPicPr>
            <a:picLocks noChangeAspect="1"/>
          </p:cNvPicPr>
          <p:nvPr/>
        </p:nvPicPr>
        <p:blipFill>
          <a:blip r:embed="rId59">
            <a:clrChange>
              <a:clrFrom>
                <a:srgbClr val="FFFFFF"/>
              </a:clrFrom>
              <a:clrTo>
                <a:srgbClr val="FFFFFF">
                  <a:alpha val="0"/>
                </a:srgbClr>
              </a:clrTo>
            </a:clrChange>
          </a:blip>
          <a:stretch>
            <a:fillRect/>
          </a:stretch>
        </p:blipFill>
        <p:spPr>
          <a:xfrm>
            <a:off x="13727603" y="18764119"/>
            <a:ext cx="1808228" cy="1615727"/>
          </a:xfrm>
          <a:prstGeom prst="rect">
            <a:avLst/>
          </a:prstGeom>
        </p:spPr>
      </p:pic>
      <p:sp>
        <p:nvSpPr>
          <p:cNvPr id="2287" name="テキスト ボックス 1152">
            <a:extLst>
              <a:ext uri="{FF2B5EF4-FFF2-40B4-BE49-F238E27FC236}">
                <a16:creationId xmlns:a16="http://schemas.microsoft.com/office/drawing/2014/main" id="{83C66996-7145-0BDE-E5D5-E1E1FAEC047A}"/>
              </a:ext>
            </a:extLst>
          </p:cNvPr>
          <p:cNvSpPr txBox="1"/>
          <p:nvPr/>
        </p:nvSpPr>
        <p:spPr>
          <a:xfrm>
            <a:off x="16444172" y="20271545"/>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27D37B92-D2B1-A297-51BB-49052F02B785}"/>
              </a:ext>
            </a:extLst>
          </p:cNvPr>
          <p:cNvSpPr txBox="1"/>
          <p:nvPr/>
        </p:nvSpPr>
        <p:spPr>
          <a:xfrm>
            <a:off x="13795614" y="20235673"/>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AC3343E1-3F69-B2A7-632B-96D1E414FC0C}"/>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graphicFrame>
        <p:nvGraphicFramePr>
          <p:cNvPr id="42" name="グラフ 41">
            <a:extLst>
              <a:ext uri="{FF2B5EF4-FFF2-40B4-BE49-F238E27FC236}">
                <a16:creationId xmlns:a16="http://schemas.microsoft.com/office/drawing/2014/main" id="{9AAEDF54-8F7F-C2FC-F75D-33DD08F6ABA0}"/>
              </a:ext>
            </a:extLst>
          </p:cNvPr>
          <p:cNvGraphicFramePr>
            <a:graphicFrameLocks/>
          </p:cNvGraphicFramePr>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60"/>
          </a:graphicData>
        </a:graphic>
      </p:graphicFrame>
      <p:sp>
        <p:nvSpPr>
          <p:cNvPr id="2242" name="テキスト ボックス 2241">
            <a:extLst>
              <a:ext uri="{FF2B5EF4-FFF2-40B4-BE49-F238E27FC236}">
                <a16:creationId xmlns:a16="http://schemas.microsoft.com/office/drawing/2014/main" id="{0BCDC655-15E6-5037-8766-370BC60C2B5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D7155600-0328-889E-EF63-73AEC86655E9}"/>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D285A6D-8F73-2619-EBC0-21D9133EB42E}"/>
              </a:ext>
            </a:extLst>
          </p:cNvPr>
          <p:cNvGraphicFramePr>
            <a:graphicFrameLocks/>
          </p:cNvGraphicFramePr>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61"/>
          </a:graphicData>
        </a:graphic>
      </p:graphicFrame>
      <p:sp>
        <p:nvSpPr>
          <p:cNvPr id="2246" name="テキスト ボックス 2245">
            <a:extLst>
              <a:ext uri="{FF2B5EF4-FFF2-40B4-BE49-F238E27FC236}">
                <a16:creationId xmlns:a16="http://schemas.microsoft.com/office/drawing/2014/main" id="{5BCF91AD-07EB-D7A8-A36A-2E0B79092929}"/>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BADFA3DA-3C77-59DC-BB8C-6E1ACA21D315}"/>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BA89EABD-C9BC-48F1-C140-F80767A8022D}"/>
              </a:ext>
            </a:extLst>
          </p:cNvPr>
          <p:cNvGraphicFramePr>
            <a:graphicFrameLocks/>
          </p:cNvGraphicFramePr>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62"/>
          </a:graphicData>
        </a:graphic>
      </p:graphicFrame>
      <p:sp>
        <p:nvSpPr>
          <p:cNvPr id="2249" name="テキスト ボックス 2248">
            <a:extLst>
              <a:ext uri="{FF2B5EF4-FFF2-40B4-BE49-F238E27FC236}">
                <a16:creationId xmlns:a16="http://schemas.microsoft.com/office/drawing/2014/main" id="{5F0A5E28-A6B2-6CC8-FE28-67EA4D0E47DE}"/>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08A9589F-3003-3A9B-74D5-2C5DA8E41DF9}"/>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ADFA101-877D-27AC-46A4-836529F3276E}"/>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A08D178E-8FB5-A767-F961-0A47BB2C0599}"/>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1C7BF402-3F7F-72E0-4796-FE459A0CA7D4}"/>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0B0E5B09-00B2-C7B8-560B-CAA08E2E48D4}"/>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AFC9C71E-5FC5-395A-77B1-DABC962D293D}"/>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AD740A77-588E-19F9-C934-F9C0A2CC9B09}"/>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4855934B-A6B7-1374-B3BB-BAB1E7CDF0F1}"/>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F49B337-CDA5-8B1B-3C77-856503FF787C}"/>
              </a:ext>
            </a:extLst>
          </p:cNvPr>
          <p:cNvGraphicFramePr>
            <a:graphicFrameLocks/>
          </p:cNvGraphicFramePr>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63"/>
          </a:graphicData>
        </a:graphic>
      </p:graphicFrame>
      <p:graphicFrame>
        <p:nvGraphicFramePr>
          <p:cNvPr id="71" name="グラフ 70">
            <a:extLst>
              <a:ext uri="{FF2B5EF4-FFF2-40B4-BE49-F238E27FC236}">
                <a16:creationId xmlns:a16="http://schemas.microsoft.com/office/drawing/2014/main" id="{5FCF188F-1883-2745-8254-C3124D003ACC}"/>
              </a:ext>
            </a:extLst>
          </p:cNvPr>
          <p:cNvGraphicFramePr>
            <a:graphicFrameLocks/>
          </p:cNvGraphicFramePr>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4"/>
          </a:graphicData>
        </a:graphic>
      </p:graphicFrame>
      <p:grpSp>
        <p:nvGrpSpPr>
          <p:cNvPr id="79" name="グループ化 78">
            <a:extLst>
              <a:ext uri="{FF2B5EF4-FFF2-40B4-BE49-F238E27FC236}">
                <a16:creationId xmlns:a16="http://schemas.microsoft.com/office/drawing/2014/main" id="{20E7D3D6-E0A2-DD09-ADD3-890D9B25D63E}"/>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21B4977B-A692-CB75-B4E1-C950F5AC7C83}"/>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F64AEB9C-09CF-A5A3-91E1-69E790D79D9E}"/>
                </a:ext>
              </a:extLst>
            </p:cNvPr>
            <p:cNvPicPr>
              <a:picLocks noChangeAspect="1"/>
            </p:cNvPicPr>
            <p:nvPr/>
          </p:nvPicPr>
          <p:blipFill>
            <a:blip r:embed="rId6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E125EBFE-C1F7-81A7-B794-6A90C4D8F8AB}"/>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C884D29C-41E7-975A-E576-9BF709A5E0D8}"/>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t="1708"/>
          <a:stretch>
            <a:fillRect/>
          </a:stretch>
        </p:blipFill>
        <p:spPr bwMode="auto">
          <a:xfrm>
            <a:off x="22580265" y="20739251"/>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0DA43B60-B1D8-95B9-FD71-9B77440B174C}"/>
              </a:ext>
            </a:extLst>
          </p:cNvPr>
          <p:cNvSpPr/>
          <p:nvPr/>
        </p:nvSpPr>
        <p:spPr>
          <a:xfrm rot="16200000">
            <a:off x="8016626" y="2002206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テキスト ボックス 84">
            <a:extLst>
              <a:ext uri="{FF2B5EF4-FFF2-40B4-BE49-F238E27FC236}">
                <a16:creationId xmlns:a16="http://schemas.microsoft.com/office/drawing/2014/main" id="{89657C20-53EC-67C0-6A6D-2C30EA164618}"/>
              </a:ext>
            </a:extLst>
          </p:cNvPr>
          <p:cNvSpPr txBox="1"/>
          <p:nvPr/>
        </p:nvSpPr>
        <p:spPr>
          <a:xfrm>
            <a:off x="12441878" y="14555901"/>
            <a:ext cx="6414841" cy="16466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9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a:t>
            </a:r>
            <a:r>
              <a:rPr lang="en-US" altLang="ja-JP" sz="900" b="1" dirty="0">
                <a:latin typeface="游ゴシック" panose="020B0400000000000000" pitchFamily="50" charset="-128"/>
                <a:ea typeface="游ゴシック" panose="020B0400000000000000" pitchFamily="50" charset="-128"/>
              </a:rPr>
              <a:t>ball-capture zone</a:t>
            </a: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fits the shape of the ball perfectly</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This enabled the ball to be reliably captured</a:t>
            </a:r>
            <a:r>
              <a:rPr lang="en-US" altLang="ja-JP" sz="900" dirty="0">
                <a:latin typeface="游ゴシック" panose="020B0400000000000000" pitchFamily="50" charset="-128"/>
                <a:ea typeface="游ゴシック" panose="020B0400000000000000" pitchFamily="50" charset="-128"/>
              </a:rPr>
              <a:t>. This design change was aimed at greatly increasing the success rate of the kick, solving the previous capture force problem and significantly improving the accuracy of the robot. By optimizing the shape of the ball-capturing zone, </a:t>
            </a:r>
            <a:r>
              <a:rPr lang="en-US" altLang="ja-JP" sz="900" b="1" dirty="0">
                <a:latin typeface="游ゴシック" panose="020B0400000000000000" pitchFamily="50" charset="-128"/>
                <a:ea typeface="游ゴシック" panose="020B0400000000000000" pitchFamily="50" charset="-128"/>
              </a:rPr>
              <a:t>the force of the kick was transmitted more firmly to the ball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enabling the ball to fly at a more accurate angle</a:t>
            </a:r>
            <a:r>
              <a:rPr lang="en-US" altLang="ja-JP" sz="900" dirty="0">
                <a:latin typeface="游ゴシック" panose="020B0400000000000000" pitchFamily="50" charset="-128"/>
                <a:ea typeface="游ゴシック" panose="020B0400000000000000" pitchFamily="50" charset="-128"/>
              </a:rPr>
              <a:t>,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B634427D-2E1E-C6BF-2FA6-11E76786C52B}"/>
              </a:ext>
            </a:extLst>
          </p:cNvPr>
          <p:cNvSpPr txBox="1"/>
          <p:nvPr/>
        </p:nvSpPr>
        <p:spPr>
          <a:xfrm>
            <a:off x="12397237" y="9663748"/>
            <a:ext cx="4147735" cy="246221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This season's robot features several </a:t>
            </a:r>
            <a:r>
              <a:rPr lang="en-US" altLang="ja-JP" sz="900" b="1" dirty="0">
                <a:latin typeface="游ゴシック" panose="020B0400000000000000" pitchFamily="50" charset="-128"/>
                <a:ea typeface="游ゴシック" panose="020B0400000000000000" pitchFamily="50" charset="-128"/>
              </a:rPr>
              <a:t>improvements in the drive system</a:t>
            </a:r>
            <a:r>
              <a:rPr lang="en-US" altLang="ja-JP" sz="900" dirty="0">
                <a:latin typeface="游ゴシック" panose="020B0400000000000000" pitchFamily="50" charset="-128"/>
                <a:ea typeface="游ゴシック" panose="020B0400000000000000" pitchFamily="50" charset="-128"/>
              </a:rPr>
              <a:t>. First, the robot is equipped with four </a:t>
            </a:r>
            <a:r>
              <a:rPr lang="en-US" altLang="ja-JP" sz="900" b="1" dirty="0">
                <a:latin typeface="游ゴシック" panose="020B0400000000000000" pitchFamily="50" charset="-128"/>
                <a:ea typeface="游ゴシック" panose="020B0400000000000000" pitchFamily="50" charset="-128"/>
              </a:rPr>
              <a:t>DIGILENT IG22 1/19 </a:t>
            </a:r>
            <a:r>
              <a:rPr lang="en-US" altLang="ja-JP" sz="900" dirty="0">
                <a:latin typeface="游ゴシック" panose="020B0400000000000000" pitchFamily="50" charset="-128"/>
                <a:ea typeface="游ゴシック" panose="020B0400000000000000" pitchFamily="50" charset="-128"/>
              </a:rPr>
              <a:t>high-precision gear motors, which provide </a:t>
            </a:r>
            <a:r>
              <a:rPr lang="en-US" altLang="ja-JP" sz="900" b="1" dirty="0">
                <a:latin typeface="游ゴシック" panose="020B0400000000000000" pitchFamily="50" charset="-128"/>
                <a:ea typeface="游ゴシック" panose="020B0400000000000000" pitchFamily="50" charset="-128"/>
              </a:rPr>
              <a:t>higher torque and more stable power </a:t>
            </a:r>
            <a:r>
              <a:rPr lang="en-US" altLang="ja-JP" sz="900" dirty="0">
                <a:latin typeface="游ゴシック" panose="020B0400000000000000" pitchFamily="50" charset="-128"/>
                <a:ea typeface="游ゴシック" panose="020B0400000000000000" pitchFamily="50" charset="-128"/>
              </a:rPr>
              <a:t>performance than . These motors are controlled by a 4CH motor controller (DSR1202). The structure of the omni wheel has also been </a:t>
            </a:r>
            <a:r>
              <a:rPr lang="en-US" altLang="ja-JP" sz="900" b="1" dirty="0">
                <a:latin typeface="游ゴシック" panose="020B0400000000000000" pitchFamily="50" charset="-128"/>
                <a:ea typeface="游ゴシック" panose="020B0400000000000000" pitchFamily="50" charset="-128"/>
              </a:rPr>
              <a:t>improved to enhance the stability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controllability</a:t>
            </a:r>
            <a:r>
              <a:rPr lang="en-US" altLang="ja-JP" sz="900" dirty="0">
                <a:latin typeface="游ゴシック" panose="020B0400000000000000" pitchFamily="50" charset="-128"/>
                <a:ea typeface="游ゴシック" panose="020B0400000000000000" pitchFamily="50" charset="-128"/>
              </a:rPr>
              <a:t> of the robot. By changing from a </a:t>
            </a:r>
            <a:r>
              <a:rPr lang="en-US" altLang="ja-JP" sz="900" b="1" dirty="0">
                <a:latin typeface="游ゴシック" panose="020B0400000000000000" pitchFamily="50" charset="-128"/>
                <a:ea typeface="游ゴシック" panose="020B0400000000000000" pitchFamily="50" charset="-128"/>
              </a:rPr>
              <a:t>conventional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one-layer structure to a two-layer structure</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 grip has been improved</a:t>
            </a:r>
            <a:r>
              <a:rPr lang="en-US" altLang="ja-JP" sz="900" dirty="0">
                <a:latin typeface="游ゴシック" panose="020B0400000000000000" pitchFamily="50" charset="-128"/>
                <a:ea typeface="游ゴシック" panose="020B0400000000000000" pitchFamily="50" charset="-128"/>
              </a:rPr>
              <a:t>, enabling the robot to </a:t>
            </a:r>
            <a:r>
              <a:rPr lang="en-US" altLang="ja-JP" sz="900" b="1" dirty="0">
                <a:latin typeface="游ゴシック" panose="020B0400000000000000" pitchFamily="50" charset="-128"/>
                <a:ea typeface="游ゴシック" panose="020B0400000000000000" pitchFamily="50" charset="-128"/>
              </a:rPr>
              <a:t>maintain stable traveling performance even in situations where complex movements and fine control are required</a:t>
            </a:r>
            <a:r>
              <a:rPr lang="en-US" altLang="ja-JP" sz="900" dirty="0">
                <a:latin typeface="游ゴシック" panose="020B0400000000000000" pitchFamily="50" charset="-128"/>
                <a:ea typeface="游ゴシック" panose="020B0400000000000000" pitchFamily="50" charset="-128"/>
              </a:rPr>
              <a:t>. In addition, our omni wheel has a larger diameter than the previous one, which </a:t>
            </a:r>
            <a:r>
              <a:rPr lang="en-US" altLang="ja-JP" sz="900" b="1" dirty="0">
                <a:latin typeface="游ゴシック" panose="020B0400000000000000" pitchFamily="50" charset="-128"/>
                <a:ea typeface="游ゴシック" panose="020B0400000000000000" pitchFamily="50" charset="-128"/>
              </a:rPr>
              <a:t>allowed us to increase its speed</a:t>
            </a:r>
            <a:r>
              <a:rPr lang="en-US" altLang="ja-JP" sz="900" dirty="0">
                <a:latin typeface="游ゴシック" panose="020B0400000000000000" pitchFamily="50" charset="-128"/>
                <a:ea typeface="游ゴシック" panose="020B0400000000000000" pitchFamily="50" charset="-128"/>
              </a:rPr>
              <a:t>. The inner part of the omni wheel is made of 3D printed parts, and the outer part is made of duralumin. </a:t>
            </a:r>
            <a:r>
              <a:rPr lang="en-US" altLang="ja-JP" sz="900" b="1"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b="1"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0B380E19-EAAF-C72A-2A6A-CF3AFC7C13E6}"/>
              </a:ext>
            </a:extLst>
          </p:cNvPr>
          <p:cNvSpPr txBox="1"/>
          <p:nvPr/>
        </p:nvSpPr>
        <p:spPr>
          <a:xfrm>
            <a:off x="6553757" y="13193857"/>
            <a:ext cx="4418006"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900" dirty="0">
                <a:latin typeface="游ゴシック" panose="020B0400000000000000" pitchFamily="50" charset="-128"/>
                <a:ea typeface="游ゴシック" panose="020B0400000000000000" pitchFamily="50" charset="-128"/>
              </a:rPr>
              <a:t>By equipping the robot with an O-LED Display, </a:t>
            </a:r>
            <a:r>
              <a:rPr lang="en-US" altLang="ja-JP" sz="900" b="1" dirty="0">
                <a:latin typeface="游ゴシック" panose="020B0400000000000000" pitchFamily="50" charset="-128"/>
                <a:ea typeface="游ゴシック" panose="020B0400000000000000" pitchFamily="50" charset="-128"/>
              </a:rPr>
              <a:t>data from the</a:t>
            </a:r>
          </a:p>
          <a:p>
            <a:pPr>
              <a:buNone/>
            </a:pPr>
            <a:r>
              <a:rPr lang="en-US" altLang="ja-JP" sz="900" b="1" dirty="0">
                <a:latin typeface="游ゴシック" panose="020B0400000000000000" pitchFamily="50" charset="-128"/>
                <a:ea typeface="游ゴシック" panose="020B0400000000000000" pitchFamily="50" charset="-128"/>
              </a:rPr>
              <a:t>sensors can now be known in real time</a:t>
            </a:r>
            <a:r>
              <a:rPr lang="en-US" altLang="ja-JP" sz="900" dirty="0">
                <a:latin typeface="游ゴシック" panose="020B0400000000000000" pitchFamily="50" charset="-128"/>
                <a:ea typeface="游ゴシック" panose="020B0400000000000000" pitchFamily="50" charset="-128"/>
              </a:rPr>
              <a:t>. This allows the user to quickly grasp </a:t>
            </a:r>
            <a:r>
              <a:rPr lang="en-US" altLang="ja-JP" sz="900" b="1" dirty="0">
                <a:latin typeface="游ゴシック" panose="020B0400000000000000" pitchFamily="50" charset="-128"/>
                <a:ea typeface="游ゴシック" panose="020B0400000000000000" pitchFamily="50" charset="-128"/>
              </a:rPr>
              <a:t>the state of the robot </a:t>
            </a:r>
            <a:r>
              <a:rPr lang="en-US" altLang="ja-JP" sz="900" dirty="0">
                <a:latin typeface="游ゴシック" panose="020B0400000000000000" pitchFamily="50" charset="-128"/>
                <a:ea typeface="游ゴシック" panose="020B0400000000000000" pitchFamily="50" charset="-128"/>
              </a:rPr>
              <a:t>and its </a:t>
            </a:r>
            <a:r>
              <a:rPr lang="en-US" altLang="ja-JP" sz="900" b="1" dirty="0">
                <a:latin typeface="游ゴシック" panose="020B0400000000000000" pitchFamily="50" charset="-128"/>
                <a:ea typeface="游ゴシック" panose="020B0400000000000000" pitchFamily="50" charset="-128"/>
              </a:rPr>
              <a:t>surroundings</a:t>
            </a:r>
            <a:r>
              <a:rPr lang="en-US" altLang="ja-JP" sz="900" dirty="0">
                <a:latin typeface="游ゴシック" panose="020B0400000000000000" pitchFamily="50" charset="-128"/>
                <a:ea typeface="游ゴシック" panose="020B0400000000000000" pitchFamily="50" charset="-128"/>
              </a:rPr>
              <a:t>, making it possible to make immediate changes to </a:t>
            </a:r>
            <a:r>
              <a:rPr lang="en-US" altLang="ja-JP" sz="900" b="1" dirty="0">
                <a:latin typeface="游ゴシック" panose="020B0400000000000000" pitchFamily="50" charset="-128"/>
                <a:ea typeface="游ゴシック" panose="020B0400000000000000" pitchFamily="50" charset="-128"/>
              </a:rPr>
              <a:t>tactics</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and respond to problems more quickly </a:t>
            </a:r>
            <a:r>
              <a:rPr lang="en-US" altLang="ja-JP" sz="900" dirty="0">
                <a:latin typeface="游ゴシック" panose="020B0400000000000000" pitchFamily="50" charset="-128"/>
                <a:ea typeface="游ゴシック" panose="020B0400000000000000" pitchFamily="50" charset="-128"/>
              </a:rPr>
              <a:t>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a:t>
            </a:r>
            <a:r>
              <a:rPr lang="en-US" altLang="ja-JP" sz="900" b="1" dirty="0">
                <a:latin typeface="游ゴシック" panose="020B0400000000000000" pitchFamily="50" charset="-128"/>
                <a:ea typeface="游ゴシック" panose="020B0400000000000000" pitchFamily="50" charset="-128"/>
              </a:rPr>
              <a:t>reduced the time and effort</a:t>
            </a:r>
          </a:p>
          <a:p>
            <a:pPr>
              <a:buNone/>
            </a:pPr>
            <a:r>
              <a:rPr lang="en-US" altLang="ja-JP" sz="900" b="1" dirty="0">
                <a:latin typeface="游ゴシック" panose="020B0400000000000000" pitchFamily="50" charset="-128"/>
                <a:ea typeface="游ゴシック" panose="020B0400000000000000" pitchFamily="50" charset="-128"/>
              </a:rPr>
              <a:t>required to do this</a:t>
            </a:r>
            <a:r>
              <a:rPr lang="en-US" altLang="ja-JP" sz="900" dirty="0">
                <a:latin typeface="游ゴシック" panose="020B0400000000000000" pitchFamily="50" charset="-128"/>
                <a:ea typeface="游ゴシック" panose="020B0400000000000000" pitchFamily="50" charset="-128"/>
              </a:rPr>
              <a:t>.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a:t>
            </a:r>
            <a:r>
              <a:rPr lang="en-US" altLang="ja-JP" sz="900" b="1" dirty="0">
                <a:latin typeface="游ゴシック" panose="020B0400000000000000" pitchFamily="50" charset="-128"/>
                <a:ea typeface="游ゴシック" panose="020B0400000000000000" pitchFamily="50" charset="-128"/>
              </a:rPr>
              <a:t>on-site debugging,</a:t>
            </a:r>
          </a:p>
          <a:p>
            <a:pPr>
              <a:buNone/>
            </a:pPr>
            <a:r>
              <a:rPr lang="en-US" altLang="ja-JP" sz="900" b="1" dirty="0">
                <a:latin typeface="游ゴシック" panose="020B0400000000000000" pitchFamily="50" charset="-128"/>
                <a:ea typeface="游ゴシック" panose="020B0400000000000000" pitchFamily="50" charset="-128"/>
              </a:rPr>
              <a:t>contributing to</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improved development efficiency</a:t>
            </a:r>
            <a:r>
              <a:rPr lang="en-US" altLang="ja-JP" sz="900" dirty="0">
                <a:latin typeface="游ゴシック" panose="020B0400000000000000" pitchFamily="50" charset="-128"/>
                <a:ea typeface="游ゴシック" panose="020B0400000000000000" pitchFamily="50" charset="-128"/>
              </a:rPr>
              <a:t>.</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B5052E62-1BEB-E1BD-01CB-0FCE26F1E4C6}"/>
              </a:ext>
            </a:extLst>
          </p:cNvPr>
          <p:cNvSpPr txBox="1"/>
          <p:nvPr/>
        </p:nvSpPr>
        <p:spPr>
          <a:xfrm>
            <a:off x="6553742" y="14843857"/>
            <a:ext cx="2986498" cy="19236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900" dirty="0">
                <a:latin typeface="游ゴシック" panose="020B0400000000000000" pitchFamily="50" charset="-128"/>
                <a:ea typeface="游ゴシック" panose="020B0400000000000000" pitchFamily="50" charset="-128"/>
              </a:rPr>
              <a:t>Until now, we have only been able to mount up to </a:t>
            </a:r>
            <a:r>
              <a:rPr lang="en-US" altLang="ja-JP" sz="900" b="1" dirty="0">
                <a:latin typeface="游ゴシック" panose="020B0400000000000000" pitchFamily="50" charset="-128"/>
                <a:ea typeface="游ゴシック" panose="020B0400000000000000" pitchFamily="50" charset="-128"/>
              </a:rPr>
              <a:t>eight ball </a:t>
            </a:r>
            <a:r>
              <a:rPr lang="en-US" altLang="ja-JP" sz="900" dirty="0">
                <a:latin typeface="游ゴシック" panose="020B0400000000000000" pitchFamily="50" charset="-128"/>
                <a:ea typeface="游ゴシック" panose="020B0400000000000000" pitchFamily="50" charset="-128"/>
              </a:rPr>
              <a:t>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a:t>
            </a:r>
            <a:r>
              <a:rPr lang="en-US" altLang="ja-JP" sz="900" b="1" dirty="0">
                <a:latin typeface="游ゴシック" panose="020B0400000000000000" pitchFamily="50" charset="-128"/>
                <a:ea typeface="游ゴシック" panose="020B0400000000000000" pitchFamily="50" charset="-128"/>
              </a:rPr>
              <a:t>to pin count limitations</a:t>
            </a:r>
            <a:r>
              <a:rPr lang="en-US" altLang="ja-JP" sz="900" dirty="0">
                <a:latin typeface="游ゴシック" panose="020B0400000000000000" pitchFamily="50" charset="-128"/>
                <a:ea typeface="游ゴシック" panose="020B0400000000000000" pitchFamily="50" charset="-128"/>
              </a:rPr>
              <a:t>. This configuration enabled angle detection, but the wide spacing between sensors resulted in low detection accuracy and error. We introduced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to solve this problem. This technical innovation made it possible to deploy </a:t>
            </a:r>
            <a:r>
              <a:rPr lang="en-US" altLang="ja-JP" sz="900" b="1" dirty="0">
                <a:latin typeface="游ゴシック" panose="020B0400000000000000" pitchFamily="50" charset="-128"/>
                <a:ea typeface="游ゴシック" panose="020B0400000000000000" pitchFamily="50" charset="-128"/>
              </a:rPr>
              <a:t>16 ball sensors. </a:t>
            </a:r>
            <a:r>
              <a:rPr lang="en-US" altLang="ja-JP" sz="900" dirty="0">
                <a:latin typeface="游ゴシック" panose="020B0400000000000000" pitchFamily="50" charset="-128"/>
                <a:ea typeface="游ゴシック" panose="020B0400000000000000" pitchFamily="50" charset="-128"/>
              </a:rPr>
              <a:t>The increase in the number of sensors has narrowed the distance between each sensor, allowing angles to be </a:t>
            </a:r>
            <a:r>
              <a:rPr lang="en-US" altLang="ja-JP" sz="900" b="1" dirty="0">
                <a:latin typeface="游ゴシック" panose="020B0400000000000000" pitchFamily="50" charset="-128"/>
                <a:ea typeface="游ゴシック" panose="020B0400000000000000" pitchFamily="50" charset="-128"/>
              </a:rPr>
              <a:t>detected with higher accuracy. </a:t>
            </a:r>
            <a:endParaRPr lang="ja-JP" altLang="en-US" sz="900" b="1"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A91FE51F-1EFE-DE65-696A-469471842636}"/>
              </a:ext>
            </a:extLst>
          </p:cNvPr>
          <p:cNvSpPr txBox="1"/>
          <p:nvPr/>
        </p:nvSpPr>
        <p:spPr>
          <a:xfrm>
            <a:off x="6542915" y="16581583"/>
            <a:ext cx="4517972" cy="206210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The main board uses </a:t>
            </a:r>
            <a:r>
              <a:rPr lang="en-US" altLang="ja-JP" sz="900" b="1" dirty="0">
                <a:latin typeface="游ゴシック" panose="020B0400000000000000" pitchFamily="50" charset="-128"/>
                <a:ea typeface="游ゴシック" panose="020B0400000000000000" pitchFamily="50" charset="-128"/>
              </a:rPr>
              <a:t>Teensy 4.0 </a:t>
            </a:r>
            <a:r>
              <a:rPr lang="en-US" altLang="ja-JP" sz="900" dirty="0">
                <a:latin typeface="游ゴシック" panose="020B0400000000000000" pitchFamily="50" charset="-128"/>
                <a:ea typeface="游ゴシック" panose="020B0400000000000000" pitchFamily="50" charset="-128"/>
              </a:rPr>
              <a:t>and has7 UARTs, 40 digital pins, 14 analog pins, and </a:t>
            </a:r>
            <a:r>
              <a:rPr lang="en-US" altLang="ja-JP" sz="900" b="1" dirty="0">
                <a:latin typeface="游ゴシック" panose="020B0400000000000000" pitchFamily="50" charset="-128"/>
                <a:ea typeface="游ゴシック" panose="020B0400000000000000" pitchFamily="50" charset="-128"/>
              </a:rPr>
              <a:t>abundant pin counts</a:t>
            </a:r>
            <a:r>
              <a:rPr lang="en-US" altLang="ja-JP" sz="900" dirty="0">
                <a:latin typeface="游ゴシック" panose="020B0400000000000000" pitchFamily="50" charset="-128"/>
                <a:ea typeface="游ゴシック" panose="020B0400000000000000" pitchFamily="50" charset="-128"/>
              </a:rPr>
              <a:t>. The main board design uses </a:t>
            </a:r>
            <a:r>
              <a:rPr lang="en-US" altLang="ja-JP" sz="900" b="1" dirty="0">
                <a:latin typeface="游ゴシック" panose="020B0400000000000000" pitchFamily="50" charset="-128"/>
                <a:ea typeface="游ゴシック" panose="020B0400000000000000" pitchFamily="50" charset="-128"/>
              </a:rPr>
              <a:t>flat cables </a:t>
            </a:r>
            <a:r>
              <a:rPr lang="en-US" altLang="ja-JP" sz="900" dirty="0">
                <a:latin typeface="游ゴシック" panose="020B0400000000000000" pitchFamily="50" charset="-128"/>
                <a:ea typeface="游ゴシック" panose="020B0400000000000000" pitchFamily="50" charset="-128"/>
              </a:rPr>
              <a:t>to reduce</a:t>
            </a:r>
          </a:p>
          <a:p>
            <a:r>
              <a:rPr lang="en-US" altLang="ja-JP" sz="900" dirty="0">
                <a:latin typeface="游ゴシック" panose="020B0400000000000000" pitchFamily="50" charset="-128"/>
                <a:ea typeface="游ゴシック" panose="020B0400000000000000" pitchFamily="50" charset="-128"/>
              </a:rPr>
              <a:t>the number of cables. In addition, </a:t>
            </a:r>
            <a:r>
              <a:rPr lang="en-US" altLang="ja-JP" sz="900" b="1" dirty="0">
                <a:latin typeface="游ゴシック" panose="020B0400000000000000" pitchFamily="50" charset="-128"/>
                <a:ea typeface="游ゴシック" panose="020B0400000000000000" pitchFamily="50" charset="-128"/>
              </a:rPr>
              <a:t>curves are used in the wiring design to reduce the effects of noise, </a:t>
            </a:r>
            <a:r>
              <a:rPr lang="en-US" altLang="ja-JP" sz="900" dirty="0">
                <a:latin typeface="游ゴシック" panose="020B0400000000000000" pitchFamily="50" charset="-128"/>
                <a:ea typeface="游ゴシック" panose="020B0400000000000000" pitchFamily="50" charset="-128"/>
              </a:rPr>
              <a:t>which enhances the stability of the signal and the overall operational reliability of the robot. An </a:t>
            </a:r>
            <a:r>
              <a:rPr lang="en-US" altLang="ja-JP" sz="900" b="1" dirty="0">
                <a:latin typeface="游ゴシック" panose="020B0400000000000000" pitchFamily="50" charset="-128"/>
                <a:ea typeface="游ゴシック" panose="020B0400000000000000" pitchFamily="50" charset="-128"/>
              </a:rPr>
              <a:t>LED is provided on the board to visually check the energized state</a:t>
            </a:r>
            <a:r>
              <a:rPr lang="en-US" altLang="ja-JP" sz="900" dirty="0">
                <a:latin typeface="游ゴシック" panose="020B0400000000000000" pitchFamily="50" charset="-128"/>
                <a:ea typeface="游ゴシック" panose="020B0400000000000000" pitchFamily="50" charset="-128"/>
              </a:rPr>
              <a:t>, preventing human error. By clearly indicating the connection points, not only does it </a:t>
            </a:r>
            <a:r>
              <a:rPr lang="en-US" altLang="ja-JP" sz="900" b="1" dirty="0">
                <a:latin typeface="游ゴシック" panose="020B0400000000000000" pitchFamily="50" charset="-128"/>
                <a:ea typeface="游ゴシック" panose="020B0400000000000000" pitchFamily="50" charset="-128"/>
              </a:rPr>
              <a:t>prevent wiring errors</a:t>
            </a:r>
            <a:r>
              <a:rPr lang="en-US" altLang="ja-JP" sz="900" dirty="0">
                <a:latin typeface="游ゴシック" panose="020B0400000000000000" pitchFamily="50" charset="-128"/>
                <a:ea typeface="游ゴシック" panose="020B0400000000000000" pitchFamily="50" charset="-128"/>
              </a:rPr>
              <a:t>, but it also contributes to </a:t>
            </a:r>
            <a:r>
              <a:rPr lang="en-US" altLang="ja-JP" sz="900" b="1" dirty="0">
                <a:latin typeface="游ゴシック" panose="020B0400000000000000" pitchFamily="50" charset="-128"/>
                <a:ea typeface="游ゴシック" panose="020B0400000000000000" pitchFamily="50" charset="-128"/>
              </a:rPr>
              <a:t>more efficient programming workflow</a:t>
            </a:r>
            <a:r>
              <a:rPr lang="en-US" altLang="ja-JP" sz="900" dirty="0">
                <a:latin typeface="游ゴシック" panose="020B0400000000000000" pitchFamily="50" charset="-128"/>
                <a:ea typeface="游ゴシック" panose="020B0400000000000000" pitchFamily="50" charset="-128"/>
              </a:rPr>
              <a:t>. Our robots are designed to be equipped with </a:t>
            </a:r>
            <a:r>
              <a:rPr lang="en-US" altLang="ja-JP" sz="900" b="1" dirty="0">
                <a:latin typeface="游ゴシック" panose="020B0400000000000000" pitchFamily="50" charset="-128"/>
                <a:ea typeface="游ゴシック" panose="020B0400000000000000" pitchFamily="50" charset="-128"/>
              </a:rPr>
              <a:t>two types of gyro-sensors</a:t>
            </a:r>
            <a:r>
              <a:rPr lang="en-US" altLang="ja-JP" sz="900" dirty="0">
                <a:latin typeface="游ゴシック" panose="020B0400000000000000" pitchFamily="50" charset="-128"/>
                <a:ea typeface="游ゴシック" panose="020B0400000000000000" pitchFamily="50" charset="-128"/>
              </a:rPr>
              <a:t>. This is so that if one sensor fails,</a:t>
            </a:r>
            <a:r>
              <a:rPr lang="en-US" altLang="ja-JP" sz="900" b="1" dirty="0">
                <a:latin typeface="游ゴシック" panose="020B0400000000000000" pitchFamily="50" charset="-128"/>
                <a:ea typeface="游ゴシック" panose="020B0400000000000000" pitchFamily="50" charset="-128"/>
              </a:rPr>
              <a:t> we can instantly switch to the other by replacing the program</a:t>
            </a:r>
            <a:r>
              <a:rPr lang="en-US" altLang="ja-JP" sz="900" dirty="0">
                <a:latin typeface="游ゴシック" panose="020B0400000000000000" pitchFamily="50" charset="-128"/>
                <a:ea typeface="游ゴシック" panose="020B0400000000000000" pitchFamily="50" charset="-128"/>
              </a:rPr>
              <a:t>.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05EFE15D-9327-CA51-F819-872E6F81001B}"/>
              </a:ext>
            </a:extLst>
          </p:cNvPr>
          <p:cNvSpPr txBox="1"/>
          <p:nvPr/>
        </p:nvSpPr>
        <p:spPr>
          <a:xfrm>
            <a:off x="6574285" y="18436633"/>
            <a:ext cx="5734590" cy="136960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9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a:t>
            </a:r>
            <a:r>
              <a:rPr lang="en-US" altLang="ja-JP" sz="900" b="1" dirty="0">
                <a:latin typeface="游ゴシック" panose="020B0400000000000000" pitchFamily="50" charset="-128"/>
                <a:ea typeface="游ゴシック" panose="020B0400000000000000" pitchFamily="50" charset="-128"/>
              </a:rPr>
              <a:t>integrated them on one board to save space </a:t>
            </a:r>
            <a:r>
              <a:rPr lang="en-US" altLang="ja-JP" sz="900" dirty="0">
                <a:latin typeface="游ゴシック" panose="020B0400000000000000" pitchFamily="50" charset="-128"/>
                <a:ea typeface="游ゴシック" panose="020B0400000000000000" pitchFamily="50" charset="-128"/>
              </a:rPr>
              <a:t>and</a:t>
            </a:r>
            <a:r>
              <a:rPr lang="en-US" altLang="ja-JP" sz="900" b="1" dirty="0">
                <a:latin typeface="游ゴシック" panose="020B0400000000000000" pitchFamily="50" charset="-128"/>
                <a:ea typeface="游ゴシック" panose="020B0400000000000000" pitchFamily="50" charset="-128"/>
              </a:rPr>
              <a:t> simplify wiring</a:t>
            </a:r>
            <a:r>
              <a:rPr lang="en-US" altLang="ja-JP" sz="900" dirty="0">
                <a:latin typeface="游ゴシック" panose="020B0400000000000000" pitchFamily="50" charset="-128"/>
                <a:ea typeface="游ゴシック" panose="020B0400000000000000" pitchFamily="50" charset="-128"/>
              </a:rPr>
              <a:t>. This has made the robot's internal structure more compact and greatly improved the efficiency of assembly and parts replacement. The power supply board uses a </a:t>
            </a:r>
            <a:r>
              <a:rPr lang="en-US" altLang="ja-JP" sz="900" b="1" dirty="0">
                <a:latin typeface="游ゴシック" panose="020B0400000000000000" pitchFamily="50" charset="-128"/>
                <a:ea typeface="游ゴシック" panose="020B0400000000000000" pitchFamily="50" charset="-128"/>
              </a:rPr>
              <a:t>DC-DC converter </a:t>
            </a:r>
            <a:r>
              <a:rPr lang="en-US" altLang="ja-JP" sz="900" dirty="0">
                <a:latin typeface="游ゴシック" panose="020B0400000000000000" pitchFamily="50" charset="-128"/>
                <a:ea typeface="游ゴシック" panose="020B0400000000000000" pitchFamily="50" charset="-128"/>
              </a:rPr>
              <a:t>and is designed to </a:t>
            </a:r>
            <a:r>
              <a:rPr lang="en-US" altLang="ja-JP" sz="900" b="1" dirty="0">
                <a:latin typeface="游ゴシック" panose="020B0400000000000000" pitchFamily="50" charset="-128"/>
                <a:ea typeface="游ゴシック" panose="020B0400000000000000" pitchFamily="50" charset="-128"/>
              </a:rPr>
              <a:t>provide stable power to each module</a:t>
            </a:r>
            <a:r>
              <a:rPr lang="en-US" altLang="ja-JP" sz="900" dirty="0">
                <a:latin typeface="游ゴシック" panose="020B0400000000000000" pitchFamily="50" charset="-128"/>
                <a:ea typeface="游ゴシック" panose="020B0400000000000000" pitchFamily="50" charset="-128"/>
              </a:rPr>
              <a:t>. This </a:t>
            </a:r>
            <a:r>
              <a:rPr lang="en-US" altLang="ja-JP" sz="900" b="1" dirty="0">
                <a:latin typeface="游ゴシック" panose="020B0400000000000000" pitchFamily="50" charset="-128"/>
                <a:ea typeface="游ゴシック" panose="020B0400000000000000" pitchFamily="50" charset="-128"/>
              </a:rPr>
              <a:t>minimizes voltage fluctuations during operation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improves overall system stability</a:t>
            </a:r>
            <a:r>
              <a:rPr lang="en-US" altLang="ja-JP" sz="900" dirty="0">
                <a:latin typeface="游ゴシック" panose="020B0400000000000000" pitchFamily="50" charset="-128"/>
                <a:ea typeface="游ゴシック" panose="020B0400000000000000" pitchFamily="50" charset="-128"/>
              </a:rPr>
              <a:t>. The kicker circuit also incorporates a voltage </a:t>
            </a:r>
            <a:r>
              <a:rPr lang="en-US" altLang="ja-JP" sz="900" b="1" dirty="0">
                <a:latin typeface="游ゴシック" panose="020B0400000000000000" pitchFamily="50" charset="-128"/>
                <a:ea typeface="游ゴシック" panose="020B0400000000000000" pitchFamily="50" charset="-128"/>
              </a:rPr>
              <a:t>booster circuit</a:t>
            </a:r>
            <a:r>
              <a:rPr lang="en-US" altLang="ja-JP" sz="900" dirty="0">
                <a:latin typeface="游ゴシック" panose="020B0400000000000000" pitchFamily="50" charset="-128"/>
                <a:ea typeface="游ゴシック" panose="020B0400000000000000" pitchFamily="50" charset="-128"/>
              </a:rPr>
              <a: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278" name="正方形/長方形 2277">
            <a:extLst>
              <a:ext uri="{FF2B5EF4-FFF2-40B4-BE49-F238E27FC236}">
                <a16:creationId xmlns:a16="http://schemas.microsoft.com/office/drawing/2014/main" id="{6D0537B1-7380-163B-0F09-B8DA399BF345}"/>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6056B985-E8D1-2C50-8311-DFFA8E341615}"/>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B61F6C0E-0939-B9D3-8D56-B3CE3A1A8A1A}"/>
              </a:ext>
            </a:extLst>
          </p:cNvPr>
          <p:cNvSpPr txBox="1"/>
          <p:nvPr/>
        </p:nvSpPr>
        <p:spPr>
          <a:xfrm>
            <a:off x="15351949" y="57799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8EC8B12-3D01-6F2B-886D-B285AC7F67E3}"/>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449FF925-0B6B-0C1D-62BE-21141C7C6240}"/>
              </a:ext>
            </a:extLst>
          </p:cNvPr>
          <p:cNvPicPr preferRelativeResize="0"/>
          <p:nvPr/>
        </p:nvPicPr>
        <p:blipFill rotWithShape="1">
          <a:blip r:embed="rId68">
            <a:alphaModFix/>
          </a:blip>
          <a:srcRect/>
          <a:stretch/>
        </p:blipFill>
        <p:spPr>
          <a:xfrm>
            <a:off x="14837931" y="5746406"/>
            <a:ext cx="606770" cy="597688"/>
          </a:xfrm>
          <a:prstGeom prst="rect">
            <a:avLst/>
          </a:prstGeom>
          <a:noFill/>
          <a:ln>
            <a:noFill/>
          </a:ln>
        </p:spPr>
      </p:pic>
      <p:pic>
        <p:nvPicPr>
          <p:cNvPr id="143" name="Google Shape;290;p13">
            <a:extLst>
              <a:ext uri="{FF2B5EF4-FFF2-40B4-BE49-F238E27FC236}">
                <a16:creationId xmlns:a16="http://schemas.microsoft.com/office/drawing/2014/main" id="{F374F645-95B3-232E-6340-1B77C0395C33}"/>
              </a:ext>
            </a:extLst>
          </p:cNvPr>
          <p:cNvPicPr preferRelativeResize="0"/>
          <p:nvPr/>
        </p:nvPicPr>
        <p:blipFill rotWithShape="1">
          <a:blip r:embed="rId69">
            <a:alphaModFix/>
          </a:blip>
          <a:srcRect/>
          <a:stretch/>
        </p:blipFill>
        <p:spPr>
          <a:xfrm>
            <a:off x="14901431" y="666773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D2723C0C-2761-314C-448A-DB157DD99D7E}"/>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F99C267-60DE-90E2-6D19-7BB1B80F0F19}"/>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67A6F9F-7B12-A90D-1C2E-A1EDD23D3413}"/>
              </a:ext>
            </a:extLst>
          </p:cNvPr>
          <p:cNvSpPr txBox="1"/>
          <p:nvPr/>
        </p:nvSpPr>
        <p:spPr>
          <a:xfrm>
            <a:off x="15338206" y="755946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2AD648-294D-4F06-6F88-302583901CF2}"/>
              </a:ext>
            </a:extLst>
          </p:cNvPr>
          <p:cNvSpPr txBox="1"/>
          <p:nvPr/>
        </p:nvSpPr>
        <p:spPr>
          <a:xfrm>
            <a:off x="15327481" y="66006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D5801BF3-13CE-49FE-E16D-B6D4DFB2B8F3}"/>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C3315F0B-4E97-1BA8-ACCB-7EDB3E13F3B5}"/>
              </a:ext>
            </a:extLst>
          </p:cNvPr>
          <p:cNvSpPr txBox="1"/>
          <p:nvPr/>
        </p:nvSpPr>
        <p:spPr>
          <a:xfrm>
            <a:off x="17015162" y="57727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025817D2-A2E6-5F4C-71BC-878C1B65F67E}"/>
              </a:ext>
            </a:extLst>
          </p:cNvPr>
          <p:cNvPicPr preferRelativeResize="0"/>
          <p:nvPr/>
        </p:nvPicPr>
        <p:blipFill rotWithShape="1">
          <a:blip r:embed="rId72">
            <a:alphaModFix/>
          </a:blip>
          <a:srcRect/>
          <a:stretch/>
        </p:blipFill>
        <p:spPr>
          <a:xfrm>
            <a:off x="16495056" y="57404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3D137AE4-5B7E-0CE9-65D0-50E4B52C716D}"/>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6BEA15A2-B285-B985-6253-C8F9442A9BC7}"/>
              </a:ext>
            </a:extLst>
          </p:cNvPr>
          <p:cNvSpPr txBox="1"/>
          <p:nvPr/>
        </p:nvSpPr>
        <p:spPr>
          <a:xfrm>
            <a:off x="17018957" y="659147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BDB3570A-B5C4-71E7-EF64-9BAE95682298}"/>
              </a:ext>
            </a:extLst>
          </p:cNvPr>
          <p:cNvSpPr txBox="1"/>
          <p:nvPr/>
        </p:nvSpPr>
        <p:spPr>
          <a:xfrm>
            <a:off x="17031246" y="754164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C16A290-BB82-F2DE-F307-E57BA6221266}"/>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38E8A766-C816-33AF-7D50-23D6D7095030}"/>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EB0676FD-6C80-485A-4CD4-7AC7D206CDBC}"/>
              </a:ext>
            </a:extLst>
          </p:cNvPr>
          <p:cNvGraphicFramePr>
            <a:graphicFrameLocks/>
          </p:cNvGraphicFramePr>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73"/>
          </a:graphicData>
        </a:graphic>
      </p:graphicFrame>
      <p:grpSp>
        <p:nvGrpSpPr>
          <p:cNvPr id="181" name="グループ化 180">
            <a:extLst>
              <a:ext uri="{FF2B5EF4-FFF2-40B4-BE49-F238E27FC236}">
                <a16:creationId xmlns:a16="http://schemas.microsoft.com/office/drawing/2014/main" id="{75ACB367-123B-224E-FBA6-EE95CF93ADDE}"/>
              </a:ext>
            </a:extLst>
          </p:cNvPr>
          <p:cNvGrpSpPr/>
          <p:nvPr/>
        </p:nvGrpSpPr>
        <p:grpSpPr>
          <a:xfrm rot="20217503">
            <a:off x="9339035" y="7238717"/>
            <a:ext cx="828117" cy="205740"/>
            <a:chOff x="9305208" y="5472463"/>
            <a:chExt cx="828117" cy="205740"/>
          </a:xfrm>
        </p:grpSpPr>
        <p:sp>
          <p:nvSpPr>
            <p:cNvPr id="182" name="矢印: 五方向 181">
              <a:extLst>
                <a:ext uri="{FF2B5EF4-FFF2-40B4-BE49-F238E27FC236}">
                  <a16:creationId xmlns:a16="http://schemas.microsoft.com/office/drawing/2014/main" id="{1255B284-6FA5-9AF4-0320-1DCFEB786381}"/>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テキスト ボックス 126">
              <a:extLst>
                <a:ext uri="{FF2B5EF4-FFF2-40B4-BE49-F238E27FC236}">
                  <a16:creationId xmlns:a16="http://schemas.microsoft.com/office/drawing/2014/main" id="{4FD7F0F0-54F7-81F9-0923-1B2C2D00B82D}"/>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4" name="グループ化 183">
            <a:extLst>
              <a:ext uri="{FF2B5EF4-FFF2-40B4-BE49-F238E27FC236}">
                <a16:creationId xmlns:a16="http://schemas.microsoft.com/office/drawing/2014/main" id="{B678F105-53D3-B233-251F-2A604A080AE3}"/>
              </a:ext>
            </a:extLst>
          </p:cNvPr>
          <p:cNvGrpSpPr/>
          <p:nvPr/>
        </p:nvGrpSpPr>
        <p:grpSpPr>
          <a:xfrm rot="20231070">
            <a:off x="10022770" y="6843476"/>
            <a:ext cx="1337138" cy="204206"/>
            <a:chOff x="10102260" y="5471170"/>
            <a:chExt cx="1337138" cy="204206"/>
          </a:xfrm>
        </p:grpSpPr>
        <p:sp>
          <p:nvSpPr>
            <p:cNvPr id="185" name="矢印: 山形 184">
              <a:extLst>
                <a:ext uri="{FF2B5EF4-FFF2-40B4-BE49-F238E27FC236}">
                  <a16:creationId xmlns:a16="http://schemas.microsoft.com/office/drawing/2014/main" id="{84A79FA7-B9BD-3EFF-8FBC-CA0E38670744}"/>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テキスト ボックス 126">
              <a:extLst>
                <a:ext uri="{FF2B5EF4-FFF2-40B4-BE49-F238E27FC236}">
                  <a16:creationId xmlns:a16="http://schemas.microsoft.com/office/drawing/2014/main" id="{2C56936D-D786-FE27-DA82-F35492B83CD6}"/>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7" name="グループ化 186">
            <a:extLst>
              <a:ext uri="{FF2B5EF4-FFF2-40B4-BE49-F238E27FC236}">
                <a16:creationId xmlns:a16="http://schemas.microsoft.com/office/drawing/2014/main" id="{98E82470-220D-36CC-A46F-44E3C115AA8F}"/>
              </a:ext>
            </a:extLst>
          </p:cNvPr>
          <p:cNvGrpSpPr/>
          <p:nvPr/>
        </p:nvGrpSpPr>
        <p:grpSpPr>
          <a:xfrm rot="20245190">
            <a:off x="11188903" y="6317535"/>
            <a:ext cx="1524000" cy="204206"/>
            <a:chOff x="11606295" y="5473368"/>
            <a:chExt cx="1524000" cy="204206"/>
          </a:xfrm>
        </p:grpSpPr>
        <p:sp>
          <p:nvSpPr>
            <p:cNvPr id="188" name="矢印: 山形 187">
              <a:extLst>
                <a:ext uri="{FF2B5EF4-FFF2-40B4-BE49-F238E27FC236}">
                  <a16:creationId xmlns:a16="http://schemas.microsoft.com/office/drawing/2014/main" id="{11C6BC99-4A04-C852-6A19-B5A064C17DC2}"/>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テキスト ボックス 126">
              <a:extLst>
                <a:ext uri="{FF2B5EF4-FFF2-40B4-BE49-F238E27FC236}">
                  <a16:creationId xmlns:a16="http://schemas.microsoft.com/office/drawing/2014/main" id="{DEE0FE8A-37E4-F95D-FD50-470DFD67034D}"/>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90" name="グループ化 189">
            <a:extLst>
              <a:ext uri="{FF2B5EF4-FFF2-40B4-BE49-F238E27FC236}">
                <a16:creationId xmlns:a16="http://schemas.microsoft.com/office/drawing/2014/main" id="{897987F6-FE00-9D65-6FA4-56C22217EEFA}"/>
              </a:ext>
            </a:extLst>
          </p:cNvPr>
          <p:cNvGrpSpPr/>
          <p:nvPr/>
        </p:nvGrpSpPr>
        <p:grpSpPr>
          <a:xfrm rot="20237637">
            <a:off x="12552032" y="5820578"/>
            <a:ext cx="1189635" cy="204206"/>
            <a:chOff x="13116349" y="5467646"/>
            <a:chExt cx="1189635" cy="204206"/>
          </a:xfrm>
        </p:grpSpPr>
        <p:sp>
          <p:nvSpPr>
            <p:cNvPr id="191" name="矢印: 山形 190">
              <a:extLst>
                <a:ext uri="{FF2B5EF4-FFF2-40B4-BE49-F238E27FC236}">
                  <a16:creationId xmlns:a16="http://schemas.microsoft.com/office/drawing/2014/main" id="{D9EE37C1-C5F8-7153-D70A-3B9614955821}"/>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4" name="テキスト ボックス 126">
              <a:extLst>
                <a:ext uri="{FF2B5EF4-FFF2-40B4-BE49-F238E27FC236}">
                  <a16:creationId xmlns:a16="http://schemas.microsoft.com/office/drawing/2014/main" id="{787F41EE-4B02-283D-182F-D610C2F9AA01}"/>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025" name="グループ化 1024">
            <a:extLst>
              <a:ext uri="{FF2B5EF4-FFF2-40B4-BE49-F238E27FC236}">
                <a16:creationId xmlns:a16="http://schemas.microsoft.com/office/drawing/2014/main" id="{F034557A-CAC2-3546-BDF3-2B001F5E5110}"/>
              </a:ext>
            </a:extLst>
          </p:cNvPr>
          <p:cNvGrpSpPr/>
          <p:nvPr/>
        </p:nvGrpSpPr>
        <p:grpSpPr>
          <a:xfrm rot="20228083">
            <a:off x="13608242" y="5453768"/>
            <a:ext cx="827525" cy="204206"/>
            <a:chOff x="13994004" y="5468789"/>
            <a:chExt cx="827525" cy="204206"/>
          </a:xfrm>
        </p:grpSpPr>
        <p:sp>
          <p:nvSpPr>
            <p:cNvPr id="1027" name="矢印: 山形 1026">
              <a:extLst>
                <a:ext uri="{FF2B5EF4-FFF2-40B4-BE49-F238E27FC236}">
                  <a16:creationId xmlns:a16="http://schemas.microsoft.com/office/drawing/2014/main" id="{92EDDC8C-9DF8-8C04-A320-0639437C50A4}"/>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8" name="テキスト ボックス 126">
              <a:extLst>
                <a:ext uri="{FF2B5EF4-FFF2-40B4-BE49-F238E27FC236}">
                  <a16:creationId xmlns:a16="http://schemas.microsoft.com/office/drawing/2014/main" id="{D755F2D5-C036-AFD6-32F8-BAA1B00B68ED}"/>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
        <p:nvSpPr>
          <p:cNvPr id="1029" name="テキスト ボックス 4">
            <a:extLst>
              <a:ext uri="{FF2B5EF4-FFF2-40B4-BE49-F238E27FC236}">
                <a16:creationId xmlns:a16="http://schemas.microsoft.com/office/drawing/2014/main" id="{E0F04FDA-11C4-B7B2-B3E5-F7C36C545D37}"/>
              </a:ext>
            </a:extLst>
          </p:cNvPr>
          <p:cNvSpPr txBox="1"/>
          <p:nvPr/>
        </p:nvSpPr>
        <p:spPr>
          <a:xfrm>
            <a:off x="25400" y="531796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BC7A0209-2EB0-E246-C692-F072C3DD56DF}"/>
              </a:ext>
            </a:extLst>
          </p:cNvPr>
          <p:cNvSpPr/>
          <p:nvPr/>
        </p:nvSpPr>
        <p:spPr>
          <a:xfrm>
            <a:off x="1062036" y="60833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2F4FE14A-61CD-4167-4874-9D0F0E90F8E5}"/>
              </a:ext>
            </a:extLst>
          </p:cNvPr>
          <p:cNvSpPr/>
          <p:nvPr/>
        </p:nvSpPr>
        <p:spPr>
          <a:xfrm>
            <a:off x="100902" y="6356390"/>
            <a:ext cx="912558"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3134C86-B7FF-82B2-98B8-3BF8FB889609}"/>
              </a:ext>
            </a:extLst>
          </p:cNvPr>
          <p:cNvSpPr txBox="1"/>
          <p:nvPr/>
        </p:nvSpPr>
        <p:spPr>
          <a:xfrm>
            <a:off x="142769" y="6379250"/>
            <a:ext cx="908792"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800" b="1" i="0" u="none" strike="noStrike" kern="1200" cap="none" spc="0" baseline="0" dirty="0">
              <a:solidFill>
                <a:schemeClr val="tx1"/>
              </a:solidFill>
              <a:uFillTx/>
              <a:latin typeface="游ゴシック" pitchFamily="50"/>
              <a:ea typeface="游ゴシック" pitchFamily="50"/>
            </a:endParaRPr>
          </a:p>
        </p:txBody>
      </p:sp>
      <p:sp>
        <p:nvSpPr>
          <p:cNvPr id="1033" name="テキスト ボックス 126">
            <a:extLst>
              <a:ext uri="{FF2B5EF4-FFF2-40B4-BE49-F238E27FC236}">
                <a16:creationId xmlns:a16="http://schemas.microsoft.com/office/drawing/2014/main" id="{F67D13F0-2B17-269C-F0AF-11ACE2A000C8}"/>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4" name="正方形/長方形 10">
            <a:extLst>
              <a:ext uri="{FF2B5EF4-FFF2-40B4-BE49-F238E27FC236}">
                <a16:creationId xmlns:a16="http://schemas.microsoft.com/office/drawing/2014/main" id="{470ACF87-E257-7FB4-D165-C114D47E92B3}"/>
              </a:ext>
            </a:extLst>
          </p:cNvPr>
          <p:cNvSpPr/>
          <p:nvPr/>
        </p:nvSpPr>
        <p:spPr>
          <a:xfrm>
            <a:off x="1065019" y="6364150"/>
            <a:ext cx="1160021"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64CDD4C7-BD74-B4E3-5280-61DB7DFFF866}"/>
              </a:ext>
            </a:extLst>
          </p:cNvPr>
          <p:cNvSpPr txBox="1"/>
          <p:nvPr/>
        </p:nvSpPr>
        <p:spPr>
          <a:xfrm>
            <a:off x="1096927" y="6393354"/>
            <a:ext cx="1105253" cy="861774"/>
          </a:xfrm>
          <a:prstGeom prst="rect">
            <a:avLst/>
          </a:prstGeom>
          <a:noFill/>
          <a:ln cap="flat">
            <a:noFill/>
          </a:ln>
        </p:spPr>
        <p:txBody>
          <a:bodyPr vert="horz" wrap="square" lIns="0" tIns="0" rIns="0" bIns="0" anchor="t" anchorCtr="0" compatLnSpc="1">
            <a:spAutoFit/>
          </a:bodyPr>
          <a:lstStyle/>
          <a:p>
            <a:r>
              <a:rPr lang="en-US" altLang="ja-JP" sz="800" b="1" dirty="0">
                <a:latin typeface="游ゴシック" panose="020B0400000000000000" pitchFamily="50" charset="-128"/>
                <a:ea typeface="游ゴシック" panose="020B0400000000000000" pitchFamily="50" charset="-128"/>
              </a:rPr>
              <a:t>Through the process of building robots, </a:t>
            </a:r>
          </a:p>
          <a:p>
            <a:r>
              <a:rPr lang="en-US" altLang="ja-JP" sz="800" b="1"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06F5C58A-4499-E797-AFAF-263F37B13224}"/>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0B75110-00F1-DB6D-8051-50D233C7AE70}"/>
              </a:ext>
            </a:extLst>
          </p:cNvPr>
          <p:cNvSpPr/>
          <p:nvPr/>
        </p:nvSpPr>
        <p:spPr>
          <a:xfrm>
            <a:off x="2236885" y="60809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664DAE91-D590-6AA1-6419-7B048BCB23E9}"/>
              </a:ext>
            </a:extLst>
          </p:cNvPr>
          <p:cNvSpPr/>
          <p:nvPr/>
        </p:nvSpPr>
        <p:spPr>
          <a:xfrm>
            <a:off x="2274769" y="6361531"/>
            <a:ext cx="1849556"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81A931EE-0729-8490-F528-EB7E0EC1DA8F}"/>
              </a:ext>
            </a:extLst>
          </p:cNvPr>
          <p:cNvSpPr/>
          <p:nvPr/>
        </p:nvSpPr>
        <p:spPr>
          <a:xfrm>
            <a:off x="4160044" y="6357275"/>
            <a:ext cx="1778794"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DAF9271A-DA04-4ADF-0E0C-F11A46C62757}"/>
              </a:ext>
            </a:extLst>
          </p:cNvPr>
          <p:cNvSpPr/>
          <p:nvPr/>
        </p:nvSpPr>
        <p:spPr>
          <a:xfrm>
            <a:off x="5988844" y="6357615"/>
            <a:ext cx="1176338"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7C03ECE4-C1DD-43CC-5BE3-72D1FBC55913}"/>
              </a:ext>
            </a:extLst>
          </p:cNvPr>
          <p:cNvSpPr/>
          <p:nvPr/>
        </p:nvSpPr>
        <p:spPr>
          <a:xfrm>
            <a:off x="4108538" y="60834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E435BE58-D7DE-01F6-24D3-829085C5EE31}"/>
              </a:ext>
            </a:extLst>
          </p:cNvPr>
          <p:cNvSpPr/>
          <p:nvPr/>
        </p:nvSpPr>
        <p:spPr>
          <a:xfrm>
            <a:off x="5786458" y="60880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FE764EA4-A19F-A803-7C95-E1F452884F8E}"/>
              </a:ext>
            </a:extLst>
          </p:cNvPr>
          <p:cNvSpPr txBox="1"/>
          <p:nvPr/>
        </p:nvSpPr>
        <p:spPr>
          <a:xfrm>
            <a:off x="2311436" y="6353606"/>
            <a:ext cx="1765264"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500" b="1" i="0" u="none" strike="noStrike" kern="1200" cap="none" spc="0" baseline="0" dirty="0">
              <a:solidFill>
                <a:srgbClr val="404040"/>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72CCC19E-6D85-262B-6F20-8294385D381E}"/>
              </a:ext>
            </a:extLst>
          </p:cNvPr>
          <p:cNvSpPr/>
          <p:nvPr/>
        </p:nvSpPr>
        <p:spPr>
          <a:xfrm>
            <a:off x="7127875" y="60904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134AAEC-EBC8-447C-6725-399FDB28201F}"/>
              </a:ext>
            </a:extLst>
          </p:cNvPr>
          <p:cNvSpPr/>
          <p:nvPr/>
        </p:nvSpPr>
        <p:spPr>
          <a:xfrm>
            <a:off x="7216775" y="6360408"/>
            <a:ext cx="1438275"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97271461-4AFF-AC25-F753-B46196236057}"/>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C1419B98-41BA-A63F-1B69-9FB46D7FF4FA}"/>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54E7A8E2-EE5F-168D-0184-F7EFA14F16B6}"/>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3D13B095-2788-B3B4-26C6-604AE851166A}"/>
              </a:ext>
            </a:extLst>
          </p:cNvPr>
          <p:cNvSpPr/>
          <p:nvPr/>
        </p:nvSpPr>
        <p:spPr>
          <a:xfrm>
            <a:off x="7997120" y="60901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92DF62E-1A4C-0F7C-7D28-B1E892DB0977}"/>
              </a:ext>
            </a:extLst>
          </p:cNvPr>
          <p:cNvSpPr txBox="1"/>
          <p:nvPr/>
        </p:nvSpPr>
        <p:spPr>
          <a:xfrm>
            <a:off x="7185025" y="66088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FA1EBF0B-48F6-F086-09B3-2D70AB6A94B4}"/>
              </a:ext>
            </a:extLst>
          </p:cNvPr>
          <p:cNvSpPr txBox="1"/>
          <p:nvPr/>
        </p:nvSpPr>
        <p:spPr>
          <a:xfrm>
            <a:off x="4167522" y="6368110"/>
            <a:ext cx="177131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551682EA-7A58-9B6A-8E9A-C6FD3BCA0CB8}"/>
              </a:ext>
            </a:extLst>
          </p:cNvPr>
          <p:cNvSpPr txBox="1"/>
          <p:nvPr/>
        </p:nvSpPr>
        <p:spPr>
          <a:xfrm>
            <a:off x="7914056" y="61158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4B3171AA-33B2-8DFB-2275-D54C286B65A7}"/>
              </a:ext>
            </a:extLst>
          </p:cNvPr>
          <p:cNvSpPr txBox="1"/>
          <p:nvPr/>
        </p:nvSpPr>
        <p:spPr>
          <a:xfrm>
            <a:off x="6003211" y="6358562"/>
            <a:ext cx="113339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3C558F20-A0FE-AE4E-62C3-0D93625FB23F}"/>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3881CBED-D647-0EF3-7CA9-14DE85EE3CA6}"/>
              </a:ext>
            </a:extLst>
          </p:cNvPr>
          <p:cNvSpPr txBox="1"/>
          <p:nvPr/>
        </p:nvSpPr>
        <p:spPr>
          <a:xfrm>
            <a:off x="32333" y="7240367"/>
            <a:ext cx="8961430" cy="120032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Our total activity time amounts to approximately 180,000 minutes — or about 3,140 hours. 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566615B8-4A6A-A085-6D52-9C66F51BE517}"/>
              </a:ext>
            </a:extLst>
          </p:cNvPr>
          <p:cNvSpPr/>
          <p:nvPr/>
        </p:nvSpPr>
        <p:spPr>
          <a:xfrm>
            <a:off x="111919" y="60970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20A6057B-2191-2D36-4537-425566B9A7E0}"/>
              </a:ext>
            </a:extLst>
          </p:cNvPr>
          <p:cNvSpPr/>
          <p:nvPr/>
        </p:nvSpPr>
        <p:spPr>
          <a:xfrm>
            <a:off x="557212" y="60931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76D2FAEE-9B1A-C39E-1322-310CB05FDE8F}"/>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F2851337-F2C0-8287-F6C4-9FA3154E6CDD}"/>
              </a:ext>
            </a:extLst>
          </p:cNvPr>
          <p:cNvPicPr>
            <a:picLocks noChangeAspect="1"/>
          </p:cNvPicPr>
          <p:nvPr/>
        </p:nvPicPr>
        <p:blipFill>
          <a:blip r:embed="rId75"/>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C47E8CAE-6202-6DF2-4035-DC7FA3A77494}"/>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AF8C2249-61F4-27D7-4325-8A12B183B653}"/>
              </a:ext>
            </a:extLst>
          </p:cNvPr>
          <p:cNvSpPr/>
          <p:nvPr/>
        </p:nvSpPr>
        <p:spPr>
          <a:xfrm>
            <a:off x="10630367" y="1578476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6029F8F0-4655-B995-5786-1EEC7C54EDBF}"/>
              </a:ext>
            </a:extLst>
          </p:cNvPr>
          <p:cNvSpPr/>
          <p:nvPr/>
        </p:nvSpPr>
        <p:spPr>
          <a:xfrm>
            <a:off x="8851475" y="1201594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6" name="矢印: 右 1065">
            <a:extLst>
              <a:ext uri="{FF2B5EF4-FFF2-40B4-BE49-F238E27FC236}">
                <a16:creationId xmlns:a16="http://schemas.microsoft.com/office/drawing/2014/main" id="{548B2404-CCE2-8FD4-A610-58B19888DE1B}"/>
              </a:ext>
            </a:extLst>
          </p:cNvPr>
          <p:cNvSpPr/>
          <p:nvPr/>
        </p:nvSpPr>
        <p:spPr>
          <a:xfrm>
            <a:off x="15667454" y="19251932"/>
            <a:ext cx="335976" cy="670511"/>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6FAFE5E0-9719-FE9E-AD63-64C0CC204058}"/>
              </a:ext>
            </a:extLst>
          </p:cNvPr>
          <p:cNvSpPr/>
          <p:nvPr/>
        </p:nvSpPr>
        <p:spPr>
          <a:xfrm>
            <a:off x="15057102" y="16542452"/>
            <a:ext cx="466198" cy="754349"/>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0" name="テキスト ボックス 1152">
            <a:extLst>
              <a:ext uri="{FF2B5EF4-FFF2-40B4-BE49-F238E27FC236}">
                <a16:creationId xmlns:a16="http://schemas.microsoft.com/office/drawing/2014/main" id="{CD792952-F626-FBB5-1793-13F36E898239}"/>
              </a:ext>
            </a:extLst>
          </p:cNvPr>
          <p:cNvSpPr txBox="1"/>
          <p:nvPr/>
        </p:nvSpPr>
        <p:spPr>
          <a:xfrm>
            <a:off x="16788564" y="14548467"/>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sp>
        <p:nvSpPr>
          <p:cNvPr id="1071" name="矢印: 右 1070">
            <a:extLst>
              <a:ext uri="{FF2B5EF4-FFF2-40B4-BE49-F238E27FC236}">
                <a16:creationId xmlns:a16="http://schemas.microsoft.com/office/drawing/2014/main" id="{06C7AD00-DB2D-EFA2-904B-FB2766962F29}"/>
              </a:ext>
            </a:extLst>
          </p:cNvPr>
          <p:cNvSpPr/>
          <p:nvPr/>
        </p:nvSpPr>
        <p:spPr>
          <a:xfrm>
            <a:off x="17312311" y="10242437"/>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165C679-81DA-071E-CFAA-939858ADAC01}"/>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C36C4FCD-FF0C-69C6-0BC0-0BD38A2A1447}"/>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9BD23DF5-1354-A1A7-56FD-30BC8915D730}"/>
              </a:ext>
            </a:extLst>
          </p:cNvPr>
          <p:cNvPicPr>
            <a:picLocks noChangeAspect="1"/>
          </p:cNvPicPr>
          <p:nvPr/>
        </p:nvPicPr>
        <p:blipFill>
          <a:blip r:embed="rId46"/>
          <a:stretch>
            <a:fillRect/>
          </a:stretch>
        </p:blipFill>
        <p:spPr>
          <a:xfrm>
            <a:off x="2396596" y="18964068"/>
            <a:ext cx="474692" cy="562181"/>
          </a:xfrm>
          <a:prstGeom prst="rect">
            <a:avLst/>
          </a:prstGeom>
          <a:noFill/>
          <a:ln cap="flat">
            <a:noFill/>
          </a:ln>
        </p:spPr>
      </p:pic>
      <p:sp>
        <p:nvSpPr>
          <p:cNvPr id="58" name="テキスト ボックス 57">
            <a:extLst>
              <a:ext uri="{FF2B5EF4-FFF2-40B4-BE49-F238E27FC236}">
                <a16:creationId xmlns:a16="http://schemas.microsoft.com/office/drawing/2014/main" id="{9CBCCD30-4125-DE75-9DA7-8701FEEBE4DE}"/>
              </a:ext>
            </a:extLst>
          </p:cNvPr>
          <p:cNvSpPr txBox="1"/>
          <p:nvPr/>
        </p:nvSpPr>
        <p:spPr>
          <a:xfrm>
            <a:off x="6591186" y="12208733"/>
            <a:ext cx="5548293" cy="1200329"/>
          </a:xfrm>
          <a:prstGeom prst="rect">
            <a:avLst/>
          </a:prstGeom>
          <a:noFill/>
        </p:spPr>
        <p:txBody>
          <a:bodyPr wrap="square" rtlCol="0">
            <a:spAutoFit/>
          </a:bodyPr>
          <a:lstStyle/>
          <a:p>
            <a:pPr>
              <a:buNone/>
            </a:pP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This composition </a:t>
            </a:r>
            <a:r>
              <a:rPr lang="en-US" altLang="ja-JP" sz="800" b="1" dirty="0">
                <a:latin typeface="游ゴシック" panose="020B0400000000000000" pitchFamily="50" charset="-128"/>
                <a:ea typeface="游ゴシック" panose="020B0400000000000000" pitchFamily="50" charset="-128"/>
              </a:rPr>
              <a:t>allows the robot to constantly monitor its surroundings with a single camera</a:t>
            </a:r>
            <a:r>
              <a:rPr lang="en-US" altLang="ja-JP" sz="800" dirty="0">
                <a:latin typeface="游ゴシック" panose="020B0400000000000000" pitchFamily="50" charset="-128"/>
                <a:ea typeface="游ゴシック" panose="020B0400000000000000" pitchFamily="50" charset="-128"/>
              </a:rPr>
              <a:t>, and to </a:t>
            </a:r>
            <a:r>
              <a:rPr lang="en-US" altLang="ja-JP" sz="800" b="1" dirty="0">
                <a:latin typeface="游ゴシック" panose="020B0400000000000000" pitchFamily="50" charset="-128"/>
                <a:ea typeface="游ゴシック" panose="020B0400000000000000" pitchFamily="50" charset="-128"/>
              </a:rPr>
              <a:t>acquire and process</a:t>
            </a:r>
          </a:p>
          <a:p>
            <a:r>
              <a:rPr lang="en-US" altLang="ja-JP" sz="800" b="1" dirty="0">
                <a:latin typeface="游ゴシック" panose="020B0400000000000000" pitchFamily="50" charset="-128"/>
                <a:ea typeface="游ゴシック" panose="020B0400000000000000" pitchFamily="50" charset="-128"/>
              </a:rPr>
              <a:t>information such as the position of the goal and the direction of the center of the court in real time</a:t>
            </a:r>
            <a:r>
              <a:rPr lang="en-US" altLang="ja-JP" sz="800" dirty="0">
                <a:latin typeface="游ゴシック" panose="020B0400000000000000" pitchFamily="50" charset="-128"/>
                <a:ea typeface="游ゴシック" panose="020B0400000000000000" pitchFamily="50" charset="-128"/>
              </a:rPr>
              <a:t>. With fewer sensors than before,</a:t>
            </a:r>
          </a:p>
          <a:p>
            <a:r>
              <a:rPr lang="en-US" altLang="ja-JP" sz="800" dirty="0">
                <a:latin typeface="游ゴシック" panose="020B0400000000000000" pitchFamily="50" charset="-128"/>
                <a:ea typeface="游ゴシック" panose="020B0400000000000000" pitchFamily="50" charset="-128"/>
              </a:rPr>
              <a:t>this enables a wider and more efficient recognition of the environment, contributing greatly to posture control that let the</a:t>
            </a:r>
          </a:p>
          <a:p>
            <a:r>
              <a:rPr lang="en-US" altLang="ja-JP" sz="800" dirty="0">
                <a:latin typeface="游ゴシック" panose="020B0400000000000000" pitchFamily="50" charset="-128"/>
                <a:ea typeface="游ゴシック" panose="020B0400000000000000" pitchFamily="50" charset="-128"/>
              </a:rPr>
              <a:t>robot always face the direction of the </a:t>
            </a:r>
            <a:r>
              <a:rPr lang="en-US" altLang="ja-JP" sz="800" b="1" dirty="0">
                <a:latin typeface="游ゴシック" panose="020B0400000000000000" pitchFamily="50" charset="-128"/>
                <a:ea typeface="游ゴシック" panose="020B0400000000000000" pitchFamily="50" charset="-128"/>
              </a:rPr>
              <a:t>goal and also line control</a:t>
            </a:r>
            <a:r>
              <a:rPr lang="en-US" altLang="ja-JP" sz="800" dirty="0">
                <a:latin typeface="游ゴシック" panose="020B0400000000000000" pitchFamily="50" charset="-128"/>
                <a:ea typeface="游ゴシック" panose="020B0400000000000000" pitchFamily="50" charset="-128"/>
              </a:rPr>
              <a:t>. These programs use Python.</a:t>
            </a:r>
            <a:endParaRPr kumimoji="1" lang="en-US" altLang="ja-JP" sz="8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800" b="1" u="sng"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386083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6" name="テキスト ボックス 95">
            <a:extLst>
              <a:ext uri="{FF2B5EF4-FFF2-40B4-BE49-F238E27FC236}">
                <a16:creationId xmlns:a16="http://schemas.microsoft.com/office/drawing/2014/main" id="{108D410C-3D2B-8600-2C5C-FDAB39B79365}"/>
              </a:ext>
            </a:extLst>
          </p:cNvPr>
          <p:cNvSpPr txBox="1"/>
          <p:nvPr/>
        </p:nvSpPr>
        <p:spPr>
          <a:xfrm>
            <a:off x="12388141" y="11825863"/>
            <a:ext cx="6214567" cy="2754600"/>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9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the outer line sensors. First, the line sensor is equipped with more LEDs than before. This allows the robot to accurately detect white lines over a wider area,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 the goalkeeper robot. This system makes it possible to track the white line </a:t>
            </a:r>
          </a:p>
          <a:p>
            <a:pPr>
              <a:buNone/>
            </a:pPr>
            <a:r>
              <a:rPr lang="en-US" altLang="ja-JP" sz="900" dirty="0">
                <a:latin typeface="游ゴシック" panose="020B0400000000000000" pitchFamily="50" charset="-128"/>
                <a:ea typeface="游ゴシック" panose="020B0400000000000000" pitchFamily="50" charset="-128"/>
              </a:rPr>
              <a:t>precisely and</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maintain stable operation at all times during play.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the direction of</a:t>
            </a:r>
          </a:p>
          <a:p>
            <a:pPr>
              <a:buNone/>
            </a:pPr>
            <a:r>
              <a:rPr lang="en-US" altLang="ja-JP" sz="900" dirty="0">
                <a:latin typeface="游ゴシック" panose="020B0400000000000000" pitchFamily="50" charset="-128"/>
                <a:ea typeface="游ゴシック" panose="020B0400000000000000" pitchFamily="50" charset="-128"/>
              </a:rPr>
              <a:t> course. By reliably detecting them, the robot can always maintain the correct</a:t>
            </a:r>
          </a:p>
          <a:p>
            <a:pPr>
              <a:buNone/>
            </a:pPr>
            <a:r>
              <a:rPr lang="en-US" altLang="ja-JP" sz="900" dirty="0">
                <a:latin typeface="游ゴシック" panose="020B0400000000000000" pitchFamily="50" charset="-128"/>
                <a:ea typeface="游ゴシック" panose="020B0400000000000000" pitchFamily="50" charset="-128"/>
              </a:rPr>
              <a:t> trajectory. Meanwhile the outer line sensors serve as a reference to correct </a:t>
            </a:r>
          </a:p>
          <a:p>
            <a:pPr>
              <a:buNone/>
            </a:pPr>
            <a:r>
              <a:rPr lang="en-US" altLang="ja-JP" sz="900" dirty="0">
                <a:latin typeface="游ゴシック" panose="020B0400000000000000" pitchFamily="50" charset="-128"/>
                <a:ea typeface="游ゴシック" panose="020B0400000000000000" pitchFamily="50" charset="-128"/>
              </a:rPr>
              <a:t>the robot so that it does not deviate from the course, allowing fine adjustments</a:t>
            </a:r>
          </a:p>
          <a:p>
            <a:pPr>
              <a:buNone/>
            </a:pPr>
            <a:r>
              <a:rPr lang="en-US" altLang="ja-JP" sz="900" dirty="0">
                <a:latin typeface="游ゴシック" panose="020B0400000000000000" pitchFamily="50" charset="-128"/>
                <a:ea typeface="游ゴシック" panose="020B0400000000000000" pitchFamily="50" charset="-128"/>
              </a:rPr>
              <a:t> to be made in real time during the run . Furthermore, the robot used in </a:t>
            </a:r>
          </a:p>
          <a:p>
            <a:pPr>
              <a:buNone/>
            </a:pPr>
            <a:r>
              <a:rPr lang="en-US" altLang="ja-JP" sz="900" dirty="0">
                <a:latin typeface="游ゴシック" panose="020B0400000000000000" pitchFamily="50" charset="-128"/>
                <a:ea typeface="游ゴシック" panose="020B0400000000000000" pitchFamily="50" charset="-128"/>
              </a:rPr>
              <a:t>the national competition had several occasions where it went out of </a:t>
            </a:r>
          </a:p>
          <a:p>
            <a:pPr>
              <a:buNone/>
            </a:pPr>
            <a:r>
              <a:rPr lang="en-US" altLang="ja-JP" sz="900" dirty="0">
                <a:latin typeface="游ゴシック" panose="020B0400000000000000" pitchFamily="50" charset="-128"/>
                <a:ea typeface="游ゴシック" panose="020B0400000000000000" pitchFamily="50" charset="-128"/>
              </a:rPr>
              <a:t>the white line on the field. Therefore, by reviewing the placement of</a:t>
            </a:r>
          </a:p>
          <a:p>
            <a:pPr>
              <a:buNone/>
            </a:pPr>
            <a:r>
              <a:rPr lang="en-US" altLang="ja-JP" sz="900" dirty="0">
                <a:latin typeface="游ゴシック" panose="020B0400000000000000" pitchFamily="50" charset="-128"/>
                <a:ea typeface="游ゴシック" panose="020B0400000000000000" pitchFamily="50" charset="-128"/>
              </a:rPr>
              <a:t> the line sensors, we succeeded in reducing the “unresponsive blind spots” that </a:t>
            </a:r>
          </a:p>
          <a:p>
            <a:pPr>
              <a:buNone/>
            </a:pPr>
            <a:r>
              <a:rPr lang="en-US" altLang="ja-JP" sz="900" dirty="0">
                <a:latin typeface="游ゴシック" panose="020B0400000000000000" pitchFamily="50" charset="-128"/>
                <a:ea typeface="游ゴシック" panose="020B0400000000000000" pitchFamily="50" charset="-128"/>
              </a:rPr>
              <a:t>existed at the bottom of the robot. This has further improved the overall</a:t>
            </a:r>
          </a:p>
          <a:p>
            <a:pPr>
              <a:buNone/>
            </a:pPr>
            <a:r>
              <a:rPr lang="en-US" altLang="ja-JP" sz="900" dirty="0">
                <a:latin typeface="游ゴシック" panose="020B0400000000000000" pitchFamily="50" charset="-128"/>
                <a:ea typeface="游ゴシック" panose="020B0400000000000000" pitchFamily="50" charset="-128"/>
              </a:rPr>
              <a:t> line detection accuracy, as well as the consistency and accuracy of operation.</a:t>
            </a:r>
            <a:endParaRPr lang="ja-JP" altLang="en-US" sz="900" dirty="0">
              <a:latin typeface="游ゴシック" panose="020B0400000000000000" pitchFamily="50" charset="-128"/>
              <a:ea typeface="游ゴシック" panose="020B0400000000000000" pitchFamily="50" charset="-128"/>
            </a:endParaRPr>
          </a:p>
        </p:txBody>
      </p:sp>
      <p:sp>
        <p:nvSpPr>
          <p:cNvPr id="82" name="テキスト ボックス 81">
            <a:extLst>
              <a:ext uri="{FF2B5EF4-FFF2-40B4-BE49-F238E27FC236}">
                <a16:creationId xmlns:a16="http://schemas.microsoft.com/office/drawing/2014/main" id="{09331275-AEA0-8C62-97EA-426783B56970}"/>
              </a:ext>
            </a:extLst>
          </p:cNvPr>
          <p:cNvSpPr txBox="1"/>
          <p:nvPr/>
        </p:nvSpPr>
        <p:spPr>
          <a:xfrm>
            <a:off x="12486778" y="17571239"/>
            <a:ext cx="6265483" cy="15081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900" dirty="0">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9D7F72C5-3022-55B2-1D0E-21A231B98A7B}"/>
              </a:ext>
            </a:extLst>
          </p:cNvPr>
          <p:cNvSpPr txBox="1"/>
          <p:nvPr/>
        </p:nvSpPr>
        <p:spPr>
          <a:xfrm>
            <a:off x="6625087" y="9647468"/>
            <a:ext cx="4220932" cy="175432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robot to simultaneously grasp all directions of its surroundings. Therefore, we combined the Open MV H7 with an Omnidirectional Mirror to create a system that allows the robot to acquire</a:t>
            </a:r>
          </a:p>
          <a:p>
            <a:r>
              <a:rPr lang="en-US" altLang="ja-JP" sz="800" dirty="0">
                <a:latin typeface="游ゴシック" panose="020B0400000000000000" pitchFamily="50" charset="-128"/>
                <a:ea typeface="游ゴシック" panose="020B0400000000000000" pitchFamily="50" charset="-128"/>
              </a:rPr>
              <a:t>360-degree omnidirectional images. The Omnidirectional Mirror is made of polyvinyl chloride (PVC),which is softened by heating and then pressed (heat-pressed) onto a hyperboloid surface made with a 3D printer to match the ideal</a:t>
            </a:r>
          </a:p>
          <a:p>
            <a:r>
              <a:rPr lang="en-US" altLang="ja-JP" sz="800" dirty="0">
                <a:latin typeface="游ゴシック" panose="020B0400000000000000" pitchFamily="50" charset="-128"/>
                <a:ea typeface="游ゴシック" panose="020B0400000000000000" pitchFamily="50" charset="-128"/>
              </a:rPr>
              <a:t>shape we designed on a computer. This can then be used to reflect the robot’s surroundings back to the camera, making it 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47364" y="14004817"/>
            <a:ext cx="6592754" cy="32778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9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6238415"/>
            <a:ext cx="2045410" cy="1362424"/>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9110185"/>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119464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82550" y="1147612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0809390" y="9719449"/>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589690" y="9730259"/>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23"/>
          <a:stretch>
            <a:fillRect/>
          </a:stretch>
        </p:blipFill>
        <p:spPr>
          <a:xfrm>
            <a:off x="11173697" y="15127271"/>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24"/>
          <a:srcRect l="13182" t="7949" r="13024" b="7378"/>
          <a:stretch/>
        </p:blipFill>
        <p:spPr>
          <a:xfrm>
            <a:off x="9453186" y="15127271"/>
            <a:ext cx="1051939" cy="1049370"/>
          </a:xfrm>
          <a:prstGeom prst="flowChartConnector">
            <a:avLst/>
          </a:prstGeom>
        </p:spPr>
      </p:pic>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274652" y="10295520"/>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041938" y="10297226"/>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503907" y="1135236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637440" y="11352974"/>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27"/>
          <a:srcRect l="16333" t="10985" r="16395" b="13592"/>
          <a:stretch/>
        </p:blipFill>
        <p:spPr>
          <a:xfrm>
            <a:off x="16881961" y="12910554"/>
            <a:ext cx="1627350" cy="1571625"/>
          </a:xfrm>
          <a:prstGeom prst="rect">
            <a:avLst/>
          </a:prstGeom>
        </p:spPr>
      </p:pic>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28"/>
          <a:stretch>
            <a:fillRect/>
          </a:stretch>
        </p:blipFill>
        <p:spPr>
          <a:xfrm>
            <a:off x="10918284" y="16714435"/>
            <a:ext cx="1239231" cy="1590486"/>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9725" y="1941948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rot="16200000">
            <a:off x="6690281" y="1914236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4A32055E-937E-BD21-3F1B-BD0AB712FC9F}"/>
              </a:ext>
            </a:extLst>
          </p:cNvPr>
          <p:cNvSpPr/>
          <p:nvPr/>
        </p:nvSpPr>
        <p:spPr>
          <a:xfrm>
            <a:off x="10154351" y="1963530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2699120" y="16245389"/>
            <a:ext cx="1950913" cy="1290119"/>
          </a:xfrm>
          <a:prstGeom prst="rect">
            <a:avLst/>
          </a:prstGeom>
        </p:spPr>
      </p:pic>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32"/>
          <a:stretch>
            <a:fillRect/>
          </a:stretch>
        </p:blipFill>
        <p:spPr>
          <a:xfrm>
            <a:off x="10918284" y="13222108"/>
            <a:ext cx="1245078" cy="111786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630367" y="1953259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34"/>
          <a:srcRect l="5369" r="11358"/>
          <a:stretch>
            <a:fillRect/>
          </a:stretch>
        </p:blipFill>
        <p:spPr>
          <a:xfrm>
            <a:off x="6850794" y="11466000"/>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934995"/>
            <a:ext cx="254081"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07218" y="17948467"/>
            <a:ext cx="744675" cy="200052"/>
            <a:chOff x="738039" y="1302181"/>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2645" y="19866773"/>
            <a:ext cx="525853" cy="200790"/>
            <a:chOff x="717429" y="3023957"/>
            <a:chExt cx="525853" cy="180438"/>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36">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37"/>
          <a:srcRect t="24009" r="7915" b="27972"/>
          <a:stretch>
            <a:fillRect/>
          </a:stretch>
        </p:blipFill>
        <p:spPr>
          <a:xfrm rot="5400013">
            <a:off x="2777050" y="1819756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4038132" y="17424458"/>
            <a:ext cx="1115725" cy="525246"/>
            <a:chOff x="5192310" y="786609"/>
            <a:chExt cx="1115725" cy="49873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38"/>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39"/>
          <a:srcRect l="34172" t="6534" r="44752" b="11160"/>
          <a:stretch>
            <a:fillRect/>
          </a:stretch>
        </p:blipFill>
        <p:spPr>
          <a:xfrm rot="19050078">
            <a:off x="1140772" y="1999346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40">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41"/>
          <a:stretch>
            <a:fillRect/>
          </a:stretch>
        </p:blipFill>
        <p:spPr>
          <a:xfrm rot="19461222">
            <a:off x="2408592" y="1953731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42"/>
          <a:srcRect l="35446" t="6000" r="33153" b="61181"/>
          <a:stretch>
            <a:fillRect/>
          </a:stretch>
        </p:blipFill>
        <p:spPr>
          <a:xfrm>
            <a:off x="2527831" y="202214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43"/>
          <a:srcRect l="18438" t="31705" r="20482" b="39006"/>
          <a:stretch>
            <a:fillRect/>
          </a:stretch>
        </p:blipFill>
        <p:spPr>
          <a:xfrm>
            <a:off x="2872957" y="17479637"/>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44"/>
          <a:stretch>
            <a:fillRect/>
          </a:stretch>
        </p:blipFill>
        <p:spPr>
          <a:xfrm rot="16200004">
            <a:off x="4606624" y="1810093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45"/>
          <a:srcRect l="21071" t="13052" r="22784" b="9985"/>
          <a:stretch>
            <a:fillRect/>
          </a:stretch>
        </p:blipFill>
        <p:spPr>
          <a:xfrm flipH="1">
            <a:off x="1166324" y="1848610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46"/>
          <a:stretch>
            <a:fillRect/>
          </a:stretch>
        </p:blipFill>
        <p:spPr>
          <a:xfrm>
            <a:off x="3690264" y="18954750"/>
            <a:ext cx="474692" cy="562181"/>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41"/>
          <a:stretch>
            <a:fillRect/>
          </a:stretch>
        </p:blipFill>
        <p:spPr>
          <a:xfrm rot="19461222">
            <a:off x="3718988" y="1954359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431C232D-8976-842F-579C-1787896DEFC1}"/>
              </a:ext>
            </a:extLst>
          </p:cNvPr>
          <p:cNvGrpSpPr/>
          <p:nvPr/>
        </p:nvGrpSpPr>
        <p:grpSpPr>
          <a:xfrm>
            <a:off x="5168282" y="17421286"/>
            <a:ext cx="1018127" cy="1993598"/>
            <a:chOff x="5286811" y="833914"/>
            <a:chExt cx="1018127" cy="199359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47"/>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48"/>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82569" y="19486714"/>
            <a:ext cx="1760121" cy="1140797"/>
            <a:chOff x="4359927" y="2919980"/>
            <a:chExt cx="1760121" cy="1140797"/>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49"/>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50"/>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5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5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5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5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5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5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51784" y="9256903"/>
            <a:ext cx="5320584" cy="5305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17059" y="9618042"/>
            <a:ext cx="6354597" cy="4495722"/>
            <a:chOff x="10506232" y="4304562"/>
            <a:chExt cx="6356914" cy="499983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4662638" y="6295824"/>
              <a:ext cx="1849577" cy="14009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2607144" y="5007755"/>
              <a:ext cx="734608" cy="1106844"/>
              <a:chOff x="12607144" y="5207907"/>
              <a:chExt cx="734608" cy="1106844"/>
            </a:xfrm>
          </p:grpSpPr>
          <p:cxnSp>
            <p:nvCxnSpPr>
              <p:cNvPr id="2272" name="直線コネクタ 2271">
                <a:extLst>
                  <a:ext uri="{FF2B5EF4-FFF2-40B4-BE49-F238E27FC236}">
                    <a16:creationId xmlns:a16="http://schemas.microsoft.com/office/drawing/2014/main" id="{1D2A73A0-3676-5ADA-B245-2345AA3399A0}"/>
                  </a:ext>
                </a:extLst>
              </p:cNvPr>
              <p:cNvCxnSpPr>
                <a:cxnSpLocks/>
              </p:cNvCxnSpPr>
              <p:nvPr/>
            </p:nvCxnSpPr>
            <p:spPr>
              <a:xfrm>
                <a:off x="12803278" y="539453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2607144" y="52079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4197414" y="4837693"/>
              <a:ext cx="1310569" cy="1584262"/>
              <a:chOff x="12539157" y="4614620"/>
              <a:chExt cx="1310569" cy="1584262"/>
            </a:xfrm>
          </p:grpSpPr>
          <p:cxnSp>
            <p:nvCxnSpPr>
              <p:cNvPr id="2270" name="直線コネクタ 2269">
                <a:extLst>
                  <a:ext uri="{FF2B5EF4-FFF2-40B4-BE49-F238E27FC236}">
                    <a16:creationId xmlns:a16="http://schemas.microsoft.com/office/drawing/2014/main" id="{AA73BB18-3F5B-2182-0FCC-6DFF187D9EDB}"/>
                  </a:ext>
                </a:extLst>
              </p:cNvPr>
              <p:cNvCxnSpPr>
                <a:cxnSpLocks/>
              </p:cNvCxnSpPr>
              <p:nvPr/>
            </p:nvCxnSpPr>
            <p:spPr>
              <a:xfrm flipH="1">
                <a:off x="12539157" y="4786319"/>
                <a:ext cx="1125864" cy="141256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555378" y="461462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4547342" y="5033718"/>
              <a:ext cx="2265441" cy="1934492"/>
              <a:chOff x="14547342" y="5233870"/>
              <a:chExt cx="2265441" cy="1934492"/>
            </a:xfrm>
          </p:grpSpPr>
          <p:cxnSp>
            <p:nvCxnSpPr>
              <p:cNvPr id="2268" name="直線コネクタ 2267">
                <a:extLst>
                  <a:ext uri="{FF2B5EF4-FFF2-40B4-BE49-F238E27FC236}">
                    <a16:creationId xmlns:a16="http://schemas.microsoft.com/office/drawing/2014/main" id="{DA9D7065-7B2A-9D28-CE30-8B800580FAC1}"/>
                  </a:ext>
                </a:extLst>
              </p:cNvPr>
              <p:cNvCxnSpPr>
                <a:cxnSpLocks/>
              </p:cNvCxnSpPr>
              <p:nvPr/>
            </p:nvCxnSpPr>
            <p:spPr>
              <a:xfrm flipH="1">
                <a:off x="14547342" y="5422925"/>
                <a:ext cx="2078007" cy="174543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518435" y="523387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2997935" y="8545851"/>
              <a:ext cx="3671541" cy="758550"/>
              <a:chOff x="12997935" y="8746003"/>
              <a:chExt cx="3671541" cy="758550"/>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264261" y="8899759"/>
                <a:ext cx="1189729" cy="35208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a:off x="12997935" y="8887988"/>
                <a:ext cx="3475111" cy="61656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6375128" y="87460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5405145" y="6106410"/>
              <a:ext cx="1322836" cy="1526829"/>
              <a:chOff x="15086304" y="5949038"/>
              <a:chExt cx="1322836" cy="1526829"/>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086304" y="6173059"/>
                <a:ext cx="1195383" cy="130280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0888574" y="8312761"/>
              <a:ext cx="1698038" cy="294347"/>
              <a:chOff x="13515094" y="8345910"/>
              <a:chExt cx="1698038" cy="294347"/>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3734867" y="8385294"/>
                <a:ext cx="1478265" cy="9634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3515094" y="8345910"/>
                <a:ext cx="294348" cy="294347"/>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4521946" y="7462877"/>
              <a:ext cx="2212473" cy="88408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0879451" y="6178609"/>
              <a:ext cx="1099965" cy="897477"/>
              <a:chOff x="12034069" y="4651283"/>
              <a:chExt cx="1099965" cy="89747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2185036" y="4843666"/>
                <a:ext cx="948998" cy="70509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2034069" y="465128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68798" y="731570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1258007" y="5105071"/>
              <a:ext cx="1260706" cy="1971014"/>
              <a:chOff x="11596160" y="4817445"/>
              <a:chExt cx="1260706" cy="1971014"/>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a:off x="11713216" y="5003863"/>
                <a:ext cx="1143650" cy="178459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1596160" y="481744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0506232" y="4304562"/>
              <a:ext cx="1105629" cy="41074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1023443" y="12970766"/>
            <a:ext cx="1175075" cy="246221"/>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Actual screen</a:t>
            </a:r>
            <a:endParaRPr kumimoji="1" lang="ja-JP" altLang="en-US" sz="1000" b="1" dirty="0">
              <a:latin typeface="+mj-lt"/>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6956901" y="11229686"/>
            <a:ext cx="144404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9682550" y="11236259"/>
            <a:ext cx="1713983"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386107" y="14756954"/>
            <a:ext cx="1432304"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Before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1075124" y="14778651"/>
            <a:ext cx="1298403" cy="400110"/>
          </a:xfrm>
          <a:prstGeom prst="rect">
            <a:avLst/>
          </a:prstGeom>
          <a:noFill/>
        </p:spPr>
        <p:txBody>
          <a:bodyPr wrap="square" rtlCol="0">
            <a:spAutoFit/>
          </a:bodyPr>
          <a:lstStyle/>
          <a:p>
            <a:r>
              <a:rPr kumimoji="1" lang="en-US" altLang="ja-JP" sz="1000" b="1" dirty="0">
                <a:latin typeface="+mj-lt"/>
                <a:ea typeface="游ゴシック" panose="020B0400000000000000" pitchFamily="50" charset="-128"/>
              </a:rPr>
              <a:t>After introduction </a:t>
            </a:r>
          </a:p>
          <a:p>
            <a:r>
              <a:rPr kumimoji="1" lang="en-US" altLang="ja-JP" sz="1000" b="1" dirty="0">
                <a:latin typeface="+mj-lt"/>
                <a:ea typeface="游ゴシック" panose="020B0400000000000000" pitchFamily="50" charset="-128"/>
              </a:rPr>
              <a:t>Of</a:t>
            </a:r>
            <a:r>
              <a:rPr kumimoji="1" lang="ja-JP" altLang="en-US" sz="1000" b="1" dirty="0">
                <a:latin typeface="+mj-lt"/>
                <a:ea typeface="游ゴシック" panose="020B0400000000000000" pitchFamily="50" charset="-128"/>
              </a:rPr>
              <a:t> </a:t>
            </a:r>
            <a:r>
              <a:rPr kumimoji="1" lang="en-US" altLang="ja-JP" sz="1000" b="1" dirty="0">
                <a:latin typeface="+mj-lt"/>
                <a:ea typeface="游ゴシック" panose="020B0400000000000000" pitchFamily="50" charset="-128"/>
              </a:rPr>
              <a:t>multiplexer</a:t>
            </a:r>
            <a:endParaRPr kumimoji="1" lang="ja-JP" altLang="en-US" sz="10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1080203" y="16568277"/>
            <a:ext cx="1175075" cy="246221"/>
          </a:xfrm>
          <a:prstGeom prst="rect">
            <a:avLst/>
          </a:prstGeom>
          <a:noFill/>
        </p:spPr>
        <p:txBody>
          <a:bodyPr wrap="square" rtlCol="0">
            <a:spAutoFit/>
          </a:bodyPr>
          <a:lstStyle/>
          <a:p>
            <a:r>
              <a:rPr kumimoji="1" lang="en-US" altLang="ja-JP" sz="1000" b="1" dirty="0">
                <a:solidFill>
                  <a:schemeClr val="tx1"/>
                </a:solidFill>
                <a:latin typeface="+mj-lt"/>
                <a:ea typeface="游ゴシック" panose="020B0400000000000000" pitchFamily="50" charset="-128"/>
              </a:rPr>
              <a:t>Wired to curve</a:t>
            </a:r>
            <a:endParaRPr kumimoji="1" lang="ja-JP" altLang="en-US" sz="10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3010772" y="17165353"/>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163864" y="17220312"/>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58">
            <a:clrChange>
              <a:clrFrom>
                <a:srgbClr val="FFFFFF"/>
              </a:clrFrom>
              <a:clrTo>
                <a:srgbClr val="FFFFFF">
                  <a:alpha val="0"/>
                </a:srgbClr>
              </a:clrTo>
            </a:clrChange>
          </a:blip>
          <a:stretch>
            <a:fillRect/>
          </a:stretch>
        </p:blipFill>
        <p:spPr>
          <a:xfrm>
            <a:off x="16265149" y="18693851"/>
            <a:ext cx="1737101" cy="1698643"/>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59">
            <a:clrChange>
              <a:clrFrom>
                <a:srgbClr val="FFFFFF"/>
              </a:clrFrom>
              <a:clrTo>
                <a:srgbClr val="FFFFFF">
                  <a:alpha val="0"/>
                </a:srgbClr>
              </a:clrTo>
            </a:clrChange>
          </a:blip>
          <a:stretch>
            <a:fillRect/>
          </a:stretch>
        </p:blipFill>
        <p:spPr>
          <a:xfrm>
            <a:off x="13727603" y="18764119"/>
            <a:ext cx="1808228" cy="1615727"/>
          </a:xfrm>
          <a:prstGeom prst="rect">
            <a:avLst/>
          </a:prstGeom>
        </p:spPr>
      </p:pic>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6444172" y="20271545"/>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795614" y="20235673"/>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6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6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6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6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65"/>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C0F6B5BF-5BF0-6A77-B4B9-5118EB03ECDF}"/>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75269AC4-EC34-BC44-23D1-DF9E3129E32C}"/>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t="1708"/>
          <a:stretch>
            <a:fillRect/>
          </a:stretch>
        </p:blipFill>
        <p:spPr bwMode="auto">
          <a:xfrm>
            <a:off x="22580265" y="20739251"/>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CE082D70-B131-D948-CD5C-E630A7AC4235}"/>
              </a:ext>
            </a:extLst>
          </p:cNvPr>
          <p:cNvSpPr/>
          <p:nvPr/>
        </p:nvSpPr>
        <p:spPr>
          <a:xfrm rot="16200000">
            <a:off x="8016626" y="1980362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テキスト ボックス 84">
            <a:extLst>
              <a:ext uri="{FF2B5EF4-FFF2-40B4-BE49-F238E27FC236}">
                <a16:creationId xmlns:a16="http://schemas.microsoft.com/office/drawing/2014/main" id="{0992086F-B58A-662B-71EA-D109A77274A7}"/>
              </a:ext>
            </a:extLst>
          </p:cNvPr>
          <p:cNvSpPr txBox="1"/>
          <p:nvPr/>
        </p:nvSpPr>
        <p:spPr>
          <a:xfrm>
            <a:off x="12441878" y="14555901"/>
            <a:ext cx="6414841" cy="1646605"/>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9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94" name="テキスト ボックス 93">
            <a:extLst>
              <a:ext uri="{FF2B5EF4-FFF2-40B4-BE49-F238E27FC236}">
                <a16:creationId xmlns:a16="http://schemas.microsoft.com/office/drawing/2014/main" id="{2D6A9B3B-499C-DF66-6716-51F95677514E}"/>
              </a:ext>
            </a:extLst>
          </p:cNvPr>
          <p:cNvSpPr txBox="1"/>
          <p:nvPr/>
        </p:nvSpPr>
        <p:spPr>
          <a:xfrm>
            <a:off x="12397237" y="9663748"/>
            <a:ext cx="4147735" cy="232371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a:t>
            </a:r>
          </a:p>
          <a:p>
            <a:pPr>
              <a:buNone/>
            </a:pPr>
            <a:r>
              <a:rPr lang="en-US" altLang="ja-JP" sz="900"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BB7F80D2-D108-C5E8-D8FE-1B6FC9AE3F63}"/>
              </a:ext>
            </a:extLst>
          </p:cNvPr>
          <p:cNvSpPr txBox="1"/>
          <p:nvPr/>
        </p:nvSpPr>
        <p:spPr>
          <a:xfrm>
            <a:off x="6598207" y="12741737"/>
            <a:ext cx="4418006" cy="17851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900" dirty="0">
                <a:latin typeface="游ゴシック" panose="020B0400000000000000" pitchFamily="50" charset="-128"/>
                <a:ea typeface="游ゴシック" panose="020B0400000000000000" pitchFamily="50" charset="-128"/>
              </a:rPr>
              <a:t>By equipping the robot with an O-LED Display, data from the</a:t>
            </a:r>
          </a:p>
          <a:p>
            <a:pPr>
              <a:buNone/>
            </a:pPr>
            <a:r>
              <a:rPr lang="en-US" altLang="ja-JP" sz="900" dirty="0">
                <a:latin typeface="游ゴシック" panose="020B0400000000000000" pitchFamily="50" charset="-128"/>
                <a:ea typeface="游ゴシック" panose="020B0400000000000000" pitchFamily="50" charset="-128"/>
              </a:rPr>
              <a:t>sensors can now be known in real time. This allows the user to quickly grasp the state of the robot and its surroundings, making it possible to make immediate changes to tactics and respond to problems more quickly 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reduced the time and effort</a:t>
            </a:r>
          </a:p>
          <a:p>
            <a:pPr>
              <a:buNone/>
            </a:pPr>
            <a:r>
              <a:rPr lang="en-US" altLang="ja-JP" sz="900" dirty="0">
                <a:latin typeface="游ゴシック" panose="020B0400000000000000" pitchFamily="50" charset="-128"/>
                <a:ea typeface="游ゴシック" panose="020B0400000000000000" pitchFamily="50" charset="-128"/>
              </a:rPr>
              <a:t>required to do this.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on-site debugging,</a:t>
            </a:r>
          </a:p>
          <a:p>
            <a:pPr>
              <a:buNone/>
            </a:pPr>
            <a:r>
              <a:rPr lang="en-US" altLang="ja-JP" sz="900" dirty="0">
                <a:latin typeface="游ゴシック" panose="020B0400000000000000" pitchFamily="50" charset="-128"/>
                <a:ea typeface="游ゴシック" panose="020B0400000000000000" pitchFamily="50" charset="-128"/>
              </a:rPr>
              <a:t>contributing to improved development efficiency.</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7" name="テキスト ボックス 106">
            <a:extLst>
              <a:ext uri="{FF2B5EF4-FFF2-40B4-BE49-F238E27FC236}">
                <a16:creationId xmlns:a16="http://schemas.microsoft.com/office/drawing/2014/main" id="{D65D5432-FA5A-223B-5D58-3DFF799E2102}"/>
              </a:ext>
            </a:extLst>
          </p:cNvPr>
          <p:cNvSpPr txBox="1"/>
          <p:nvPr/>
        </p:nvSpPr>
        <p:spPr>
          <a:xfrm>
            <a:off x="6598192" y="14423907"/>
            <a:ext cx="2769236" cy="206210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9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to pin count limitations. </a:t>
            </a:r>
          </a:p>
          <a:p>
            <a:pPr>
              <a:buNone/>
            </a:pPr>
            <a:r>
              <a:rPr lang="en-US" altLang="ja-JP" sz="900" dirty="0">
                <a:latin typeface="游ゴシック" panose="020B0400000000000000" pitchFamily="50" charset="-128"/>
                <a:ea typeface="游ゴシック" panose="020B0400000000000000" pitchFamily="50" charset="-128"/>
              </a:rPr>
              <a:t>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900" dirty="0">
              <a:latin typeface="游ゴシック" panose="020B0400000000000000" pitchFamily="50" charset="-128"/>
              <a:ea typeface="游ゴシック" panose="020B0400000000000000" pitchFamily="50" charset="-128"/>
            </a:endParaRPr>
          </a:p>
        </p:txBody>
      </p:sp>
      <p:sp>
        <p:nvSpPr>
          <p:cNvPr id="109" name="テキスト ボックス 108">
            <a:extLst>
              <a:ext uri="{FF2B5EF4-FFF2-40B4-BE49-F238E27FC236}">
                <a16:creationId xmlns:a16="http://schemas.microsoft.com/office/drawing/2014/main" id="{744F30E2-313E-4203-3FF7-74AF555E5974}"/>
              </a:ext>
            </a:extLst>
          </p:cNvPr>
          <p:cNvSpPr txBox="1"/>
          <p:nvPr/>
        </p:nvSpPr>
        <p:spPr>
          <a:xfrm>
            <a:off x="6542915" y="16388966"/>
            <a:ext cx="4517972" cy="192360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The main board uses Teensy 4.0 and has7 UARTs, 40 digital pins, 14 analog pins, and abundant pin counts. The main board design uses flat cables to reduce</a:t>
            </a:r>
            <a:r>
              <a:rPr lang="ja-JP" altLang="en-US" sz="900" dirty="0">
                <a:latin typeface="游ゴシック" panose="020B0400000000000000" pitchFamily="50" charset="-128"/>
                <a:ea typeface="游ゴシック" panose="020B0400000000000000" pitchFamily="50" charset="-128"/>
              </a:rPr>
              <a:t>」</a:t>
            </a: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153" name="テキスト ボックス 152">
            <a:extLst>
              <a:ext uri="{FF2B5EF4-FFF2-40B4-BE49-F238E27FC236}">
                <a16:creationId xmlns:a16="http://schemas.microsoft.com/office/drawing/2014/main" id="{7B027CA2-1FEE-9E04-F0C0-FF81B01BBA7A}"/>
              </a:ext>
            </a:extLst>
          </p:cNvPr>
          <p:cNvSpPr txBox="1"/>
          <p:nvPr/>
        </p:nvSpPr>
        <p:spPr>
          <a:xfrm>
            <a:off x="6625087" y="18218193"/>
            <a:ext cx="5734590" cy="136960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900" dirty="0">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DC-DC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278" name="正方形/長方形 2277">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0F015DEA-5264-1C1C-0443-2EF9859E0F19}"/>
              </a:ext>
            </a:extLst>
          </p:cNvPr>
          <p:cNvSpPr txBox="1"/>
          <p:nvPr/>
        </p:nvSpPr>
        <p:spPr>
          <a:xfrm>
            <a:off x="15351949" y="57799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68">
            <a:alphaModFix/>
          </a:blip>
          <a:srcRect/>
          <a:stretch/>
        </p:blipFill>
        <p:spPr>
          <a:xfrm>
            <a:off x="14837931" y="5746406"/>
            <a:ext cx="606770" cy="597688"/>
          </a:xfrm>
          <a:prstGeom prst="rect">
            <a:avLst/>
          </a:prstGeom>
          <a:noFill/>
          <a:ln>
            <a:noFill/>
          </a:ln>
        </p:spPr>
      </p:pic>
      <p:pic>
        <p:nvPicPr>
          <p:cNvPr id="143"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69">
            <a:alphaModFix/>
          </a:blip>
          <a:srcRect/>
          <a:stretch/>
        </p:blipFill>
        <p:spPr>
          <a:xfrm>
            <a:off x="14901431" y="666773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28B0D0C-2E94-4041-D0B8-B8C0172398C9}"/>
              </a:ext>
            </a:extLst>
          </p:cNvPr>
          <p:cNvSpPr txBox="1"/>
          <p:nvPr/>
        </p:nvSpPr>
        <p:spPr>
          <a:xfrm>
            <a:off x="15338206" y="755946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9BCD56-2D01-99FE-28B3-B43718934B03}"/>
              </a:ext>
            </a:extLst>
          </p:cNvPr>
          <p:cNvSpPr txBox="1"/>
          <p:nvPr/>
        </p:nvSpPr>
        <p:spPr>
          <a:xfrm>
            <a:off x="15327481" y="660066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A1282AD5-256C-CFF2-082C-FB008F1844D9}"/>
              </a:ext>
            </a:extLst>
          </p:cNvPr>
          <p:cNvSpPr txBox="1"/>
          <p:nvPr/>
        </p:nvSpPr>
        <p:spPr>
          <a:xfrm>
            <a:off x="17015162" y="57727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72">
            <a:alphaModFix/>
          </a:blip>
          <a:srcRect/>
          <a:stretch/>
        </p:blipFill>
        <p:spPr>
          <a:xfrm>
            <a:off x="16495056" y="57404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47DB49CF-C387-77B6-69B7-5B29DAEF62C9}"/>
              </a:ext>
            </a:extLst>
          </p:cNvPr>
          <p:cNvSpPr txBox="1"/>
          <p:nvPr/>
        </p:nvSpPr>
        <p:spPr>
          <a:xfrm>
            <a:off x="17018957" y="659147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E21BC1AA-BC99-3028-B793-95BD48C8F30F}"/>
              </a:ext>
            </a:extLst>
          </p:cNvPr>
          <p:cNvSpPr txBox="1"/>
          <p:nvPr/>
        </p:nvSpPr>
        <p:spPr>
          <a:xfrm>
            <a:off x="17031246" y="7541644"/>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3347245711"/>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73"/>
          </a:graphicData>
        </a:graphic>
      </p:graphicFrame>
      <p:grpSp>
        <p:nvGrpSpPr>
          <p:cNvPr id="181" name="グループ化 180">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182" name="矢印: 五方向 181">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4" name="グループ化 183">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185" name="矢印: 山形 184">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6"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87" name="グループ化 186">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188" name="矢印: 山形 187">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90" name="グループ化 18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191" name="矢印: 山形 19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4"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1025" name="グループ化 1024">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1027" name="矢印: 山形 1026">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28"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
        <p:nvSpPr>
          <p:cNvPr id="1029"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C63F4B39-A478-22BA-0AAA-3147E9EE8AAD}"/>
              </a:ext>
            </a:extLst>
          </p:cNvPr>
          <p:cNvSpPr/>
          <p:nvPr/>
        </p:nvSpPr>
        <p:spPr>
          <a:xfrm>
            <a:off x="1062036" y="6083338"/>
            <a:ext cx="131206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4757D435-ADD0-9658-DAE7-31BDAAEAA1E4}"/>
              </a:ext>
            </a:extLst>
          </p:cNvPr>
          <p:cNvSpPr/>
          <p:nvPr/>
        </p:nvSpPr>
        <p:spPr>
          <a:xfrm>
            <a:off x="100902" y="6356390"/>
            <a:ext cx="912558"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A8FDD82-B922-BEA4-3D08-D7FDEBB1B344}"/>
              </a:ext>
            </a:extLst>
          </p:cNvPr>
          <p:cNvSpPr txBox="1"/>
          <p:nvPr/>
        </p:nvSpPr>
        <p:spPr>
          <a:xfrm>
            <a:off x="142769" y="6379250"/>
            <a:ext cx="908792"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800" b="1" i="0" u="none" strike="noStrike" kern="1200" cap="none" spc="0" baseline="0" dirty="0">
              <a:solidFill>
                <a:schemeClr val="tx1"/>
              </a:solidFill>
              <a:uFillTx/>
              <a:latin typeface="游ゴシック" pitchFamily="50"/>
              <a:ea typeface="游ゴシック" pitchFamily="50"/>
            </a:endParaRPr>
          </a:p>
        </p:txBody>
      </p:sp>
      <p:sp>
        <p:nvSpPr>
          <p:cNvPr id="1033" name="テキスト ボックス 126">
            <a:extLst>
              <a:ext uri="{FF2B5EF4-FFF2-40B4-BE49-F238E27FC236}">
                <a16:creationId xmlns:a16="http://schemas.microsoft.com/office/drawing/2014/main" id="{DF272E8D-2275-3537-E5C5-E065DD25A7AD}"/>
              </a:ext>
            </a:extLst>
          </p:cNvPr>
          <p:cNvSpPr txBox="1"/>
          <p:nvPr/>
        </p:nvSpPr>
        <p:spPr>
          <a:xfrm>
            <a:off x="3797214" y="4707856"/>
            <a:ext cx="203676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(first half)</a:t>
            </a:r>
            <a:endParaRPr lang="en-US" sz="9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4" name="正方形/長方形 10">
            <a:extLst>
              <a:ext uri="{FF2B5EF4-FFF2-40B4-BE49-F238E27FC236}">
                <a16:creationId xmlns:a16="http://schemas.microsoft.com/office/drawing/2014/main" id="{BDCC2329-5DEA-B68E-37E9-210A58845CF6}"/>
              </a:ext>
            </a:extLst>
          </p:cNvPr>
          <p:cNvSpPr/>
          <p:nvPr/>
        </p:nvSpPr>
        <p:spPr>
          <a:xfrm>
            <a:off x="1065019" y="6364150"/>
            <a:ext cx="1160021"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1415066A-FD7F-C85E-785E-CB7A92FA44E6}"/>
              </a:ext>
            </a:extLst>
          </p:cNvPr>
          <p:cNvSpPr txBox="1"/>
          <p:nvPr/>
        </p:nvSpPr>
        <p:spPr>
          <a:xfrm>
            <a:off x="1096927" y="6393354"/>
            <a:ext cx="1105253" cy="861774"/>
          </a:xfrm>
          <a:prstGeom prst="rect">
            <a:avLst/>
          </a:prstGeom>
          <a:noFill/>
          <a:ln cap="flat">
            <a:noFill/>
          </a:ln>
        </p:spPr>
        <p:txBody>
          <a:bodyPr vert="horz" wrap="square" lIns="0" tIns="0" rIns="0" bIns="0" anchor="t" anchorCtr="0" compatLnSpc="1">
            <a:spAutoFit/>
          </a:bodyPr>
          <a:lstStyle/>
          <a:p>
            <a:r>
              <a:rPr lang="en-US" altLang="ja-JP" sz="800" b="1" dirty="0">
                <a:latin typeface="游ゴシック" panose="020B0400000000000000" pitchFamily="50" charset="-128"/>
                <a:ea typeface="游ゴシック" panose="020B0400000000000000" pitchFamily="50" charset="-128"/>
              </a:rPr>
              <a:t>Through the process of building robots, </a:t>
            </a:r>
          </a:p>
          <a:p>
            <a:r>
              <a:rPr lang="en-US" altLang="ja-JP" sz="800" b="1"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AABBA28E-E4BA-C65A-496A-D6E2F3DD20C9}"/>
              </a:ext>
            </a:extLst>
          </p:cNvPr>
          <p:cNvSpPr txBox="1"/>
          <p:nvPr/>
        </p:nvSpPr>
        <p:spPr>
          <a:xfrm>
            <a:off x="5654824" y="4734549"/>
            <a:ext cx="184059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First year (second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7F3ED3B-76C0-CB22-4B78-94173EF36104}"/>
              </a:ext>
            </a:extLst>
          </p:cNvPr>
          <p:cNvSpPr/>
          <p:nvPr/>
        </p:nvSpPr>
        <p:spPr>
          <a:xfrm>
            <a:off x="2236885" y="6080957"/>
            <a:ext cx="200412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9570D419-05FD-C563-0157-19C834ABD2A8}"/>
              </a:ext>
            </a:extLst>
          </p:cNvPr>
          <p:cNvSpPr/>
          <p:nvPr/>
        </p:nvSpPr>
        <p:spPr>
          <a:xfrm>
            <a:off x="2274769" y="6361531"/>
            <a:ext cx="1849556"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CEE6A777-E232-7C1E-D4D2-1D01A1D77D9A}"/>
              </a:ext>
            </a:extLst>
          </p:cNvPr>
          <p:cNvSpPr/>
          <p:nvPr/>
        </p:nvSpPr>
        <p:spPr>
          <a:xfrm>
            <a:off x="4160044" y="6357275"/>
            <a:ext cx="1778794"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AAB30A24-A6EF-B242-FBE1-55CD42DACCB1}"/>
              </a:ext>
            </a:extLst>
          </p:cNvPr>
          <p:cNvSpPr/>
          <p:nvPr/>
        </p:nvSpPr>
        <p:spPr>
          <a:xfrm>
            <a:off x="5988844" y="6357615"/>
            <a:ext cx="1176338"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2A076C1D-E2F5-5BFB-73D4-2FB6A875A815}"/>
              </a:ext>
            </a:extLst>
          </p:cNvPr>
          <p:cNvSpPr/>
          <p:nvPr/>
        </p:nvSpPr>
        <p:spPr>
          <a:xfrm>
            <a:off x="4108538" y="6083470"/>
            <a:ext cx="181283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67CC4486-51B4-9D2C-2AE8-1849D04B1FEF}"/>
              </a:ext>
            </a:extLst>
          </p:cNvPr>
          <p:cNvSpPr/>
          <p:nvPr/>
        </p:nvSpPr>
        <p:spPr>
          <a:xfrm>
            <a:off x="5786458" y="6088081"/>
            <a:ext cx="1517020"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26B23D4E-820E-2EE1-0D99-CEAE995905A6}"/>
              </a:ext>
            </a:extLst>
          </p:cNvPr>
          <p:cNvSpPr txBox="1"/>
          <p:nvPr/>
        </p:nvSpPr>
        <p:spPr>
          <a:xfrm>
            <a:off x="2311436" y="6353606"/>
            <a:ext cx="1765264"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500" b="1" i="0" u="none" strike="noStrike" kern="1200" cap="none" spc="0" baseline="0" dirty="0">
              <a:solidFill>
                <a:srgbClr val="404040"/>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440179FC-0AC8-090F-780E-7BDC87593FFF}"/>
              </a:ext>
            </a:extLst>
          </p:cNvPr>
          <p:cNvSpPr/>
          <p:nvPr/>
        </p:nvSpPr>
        <p:spPr>
          <a:xfrm>
            <a:off x="7127875" y="6090460"/>
            <a:ext cx="1337647"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4554260-CC82-DF5E-3FEF-ADB6A7916D56}"/>
              </a:ext>
            </a:extLst>
          </p:cNvPr>
          <p:cNvSpPr/>
          <p:nvPr/>
        </p:nvSpPr>
        <p:spPr>
          <a:xfrm>
            <a:off x="7216775" y="6360408"/>
            <a:ext cx="1438275"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C85DEBD4-BBD9-01D4-5366-08895304999B}"/>
              </a:ext>
            </a:extLst>
          </p:cNvPr>
          <p:cNvSpPr txBox="1"/>
          <p:nvPr/>
        </p:nvSpPr>
        <p:spPr>
          <a:xfrm>
            <a:off x="7474934" y="4691550"/>
            <a:ext cx="1765493"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(first half)</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D6CC4DAA-0A10-7C58-2772-1A586AF4A060}"/>
              </a:ext>
            </a:extLst>
          </p:cNvPr>
          <p:cNvSpPr txBox="1"/>
          <p:nvPr/>
        </p:nvSpPr>
        <p:spPr>
          <a:xfrm>
            <a:off x="8942514" y="4796944"/>
            <a:ext cx="210693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Second year (second half)</a:t>
            </a:r>
            <a:endParaRPr lang="en-US" sz="10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BF4E88DA-BEA6-648D-6405-5764FA0809CE}"/>
              </a:ext>
            </a:extLst>
          </p:cNvPr>
          <p:cNvSpPr txBox="1"/>
          <p:nvPr/>
        </p:nvSpPr>
        <p:spPr>
          <a:xfrm>
            <a:off x="9791581" y="4635913"/>
            <a:ext cx="2230948"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For the World Championship</a:t>
            </a:r>
            <a:endParaRPr lang="en-US" sz="1200" b="1" i="0" u="none" strike="noStrike" kern="1200" cap="none" spc="0" baseline="0" dirty="0">
              <a:solidFill>
                <a:srgbClr val="FFFFFF"/>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6F052BA8-55EB-F812-A925-1599BAFF7927}"/>
              </a:ext>
            </a:extLst>
          </p:cNvPr>
          <p:cNvSpPr/>
          <p:nvPr/>
        </p:nvSpPr>
        <p:spPr>
          <a:xfrm>
            <a:off x="7997120" y="609013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381B0204-0A92-1805-B151-1E0F7A57061F}"/>
              </a:ext>
            </a:extLst>
          </p:cNvPr>
          <p:cNvSpPr txBox="1"/>
          <p:nvPr/>
        </p:nvSpPr>
        <p:spPr>
          <a:xfrm>
            <a:off x="7185025" y="6608875"/>
            <a:ext cx="1548244" cy="369332"/>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winning the World Championship</a:t>
            </a:r>
            <a:endParaRPr lang="en-US" sz="11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B0BC4D36-64BF-5E95-3785-6A9B7F229E0B}"/>
              </a:ext>
            </a:extLst>
          </p:cNvPr>
          <p:cNvSpPr txBox="1"/>
          <p:nvPr/>
        </p:nvSpPr>
        <p:spPr>
          <a:xfrm>
            <a:off x="4167522" y="6368110"/>
            <a:ext cx="177131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3655EBBB-3C85-63F2-C7BE-8BD6D0AF9CBA}"/>
              </a:ext>
            </a:extLst>
          </p:cNvPr>
          <p:cNvSpPr txBox="1"/>
          <p:nvPr/>
        </p:nvSpPr>
        <p:spPr>
          <a:xfrm>
            <a:off x="7914056" y="6115839"/>
            <a:ext cx="475469"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latin typeface="游ゴシック" panose="020B0400000000000000" pitchFamily="50" charset="-128"/>
                <a:ea typeface="游ゴシック" panose="020B0400000000000000" pitchFamily="50" charset="-128"/>
              </a:rPr>
              <a:t>Goal</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BC1FB16C-21E3-AFDA-3D6A-9EE7CD02E765}"/>
              </a:ext>
            </a:extLst>
          </p:cNvPr>
          <p:cNvSpPr txBox="1"/>
          <p:nvPr/>
        </p:nvSpPr>
        <p:spPr>
          <a:xfrm>
            <a:off x="6003211" y="6358562"/>
            <a:ext cx="1133395" cy="86177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800" b="1" kern="1200" dirty="0">
                <a:solidFill>
                  <a:srgbClr val="404040"/>
                </a:solidFill>
                <a:latin typeface="游ゴシック" pitchFamily="50"/>
                <a:ea typeface="游ゴシック" pitchFamily="50"/>
              </a:rPr>
              <a:t>Based on our experience at the Japan Open, we discussed what we need to do to adapt to the environment of the World Championship.</a:t>
            </a:r>
            <a:endParaRPr lang="en-US" sz="800" b="1" i="0" u="none" strike="noStrike" kern="1200" cap="none" spc="0" baseline="0" dirty="0">
              <a:solidFill>
                <a:srgbClr val="404040"/>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6E057FE3-2822-06D2-6369-320D5AFE349F}"/>
              </a:ext>
            </a:extLst>
          </p:cNvPr>
          <p:cNvSpPr txBox="1"/>
          <p:nvPr/>
        </p:nvSpPr>
        <p:spPr>
          <a:xfrm>
            <a:off x="32333" y="7240367"/>
            <a:ext cx="8961430" cy="120032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　</a:t>
            </a:r>
            <a:r>
              <a:rPr lang="en-US" altLang="ja-JP" sz="900" kern="1200" dirty="0">
                <a:latin typeface="游ゴシック" pitchFamily="50"/>
                <a:ea typeface="游ゴシック" pitchFamily="50"/>
              </a:rPr>
              <a:t>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Our total activity time amounts to approximately 180,000 minutes — or about 3,140 hours. 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84557764-D2DC-528A-7097-F34CAB387E37}"/>
              </a:ext>
            </a:extLst>
          </p:cNvPr>
          <p:cNvSpPr/>
          <p:nvPr/>
        </p:nvSpPr>
        <p:spPr>
          <a:xfrm>
            <a:off x="111919" y="60970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1221E217-6D1F-3AA4-24E2-8A41DF1BD300}"/>
              </a:ext>
            </a:extLst>
          </p:cNvPr>
          <p:cNvSpPr/>
          <p:nvPr/>
        </p:nvSpPr>
        <p:spPr>
          <a:xfrm>
            <a:off x="557212" y="6093142"/>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0C7574FA-0709-392E-7A34-36C3878BA5C3}"/>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02513693-62EA-4390-7F94-52297F7DBB43}"/>
              </a:ext>
            </a:extLst>
          </p:cNvPr>
          <p:cNvPicPr>
            <a:picLocks noChangeAspect="1"/>
          </p:cNvPicPr>
          <p:nvPr/>
        </p:nvPicPr>
        <p:blipFill>
          <a:blip r:embed="rId75"/>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E87DA757-DAA6-B706-903E-25F1C89EBB45}"/>
              </a:ext>
            </a:extLst>
          </p:cNvPr>
          <p:cNvSpPr/>
          <p:nvPr/>
        </p:nvSpPr>
        <p:spPr>
          <a:xfrm>
            <a:off x="10630367" y="1536481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0FACBDF7-1AB9-F0BF-B28F-4A8E61F63175}"/>
              </a:ext>
            </a:extLst>
          </p:cNvPr>
          <p:cNvSpPr/>
          <p:nvPr/>
        </p:nvSpPr>
        <p:spPr>
          <a:xfrm>
            <a:off x="8851475" y="1172638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6" name="矢印: 右 1065">
            <a:extLst>
              <a:ext uri="{FF2B5EF4-FFF2-40B4-BE49-F238E27FC236}">
                <a16:creationId xmlns:a16="http://schemas.microsoft.com/office/drawing/2014/main" id="{D0935E0D-8728-E84F-9E71-6E18C5587B38}"/>
              </a:ext>
            </a:extLst>
          </p:cNvPr>
          <p:cNvSpPr/>
          <p:nvPr/>
        </p:nvSpPr>
        <p:spPr>
          <a:xfrm>
            <a:off x="15667454" y="19251932"/>
            <a:ext cx="335976" cy="670511"/>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099F1F74-B9E1-4973-D462-456226638451}"/>
              </a:ext>
            </a:extLst>
          </p:cNvPr>
          <p:cNvSpPr/>
          <p:nvPr/>
        </p:nvSpPr>
        <p:spPr>
          <a:xfrm>
            <a:off x="15057102" y="16542452"/>
            <a:ext cx="466198" cy="754349"/>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0" name="テキスト ボックス 1152">
            <a:extLst>
              <a:ext uri="{FF2B5EF4-FFF2-40B4-BE49-F238E27FC236}">
                <a16:creationId xmlns:a16="http://schemas.microsoft.com/office/drawing/2014/main" id="{A7791290-F3F3-F023-FDD8-24C493E0E98C}"/>
              </a:ext>
            </a:extLst>
          </p:cNvPr>
          <p:cNvSpPr txBox="1"/>
          <p:nvPr/>
        </p:nvSpPr>
        <p:spPr>
          <a:xfrm>
            <a:off x="16788564" y="14411307"/>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sp>
        <p:nvSpPr>
          <p:cNvPr id="1071" name="矢印: 右 1070">
            <a:extLst>
              <a:ext uri="{FF2B5EF4-FFF2-40B4-BE49-F238E27FC236}">
                <a16:creationId xmlns:a16="http://schemas.microsoft.com/office/drawing/2014/main" id="{2E4C96D8-1795-F505-E0A1-C65BA7831D71}"/>
              </a:ext>
            </a:extLst>
          </p:cNvPr>
          <p:cNvSpPr/>
          <p:nvPr/>
        </p:nvSpPr>
        <p:spPr>
          <a:xfrm>
            <a:off x="17312311" y="10242437"/>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55F30B2-FD49-939A-909F-CBBB95E270A6}"/>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E6392090-E546-FE87-A577-65323349E938}"/>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5F735608-F568-E1C5-E1A3-E8A019D8D0E0}"/>
              </a:ext>
            </a:extLst>
          </p:cNvPr>
          <p:cNvPicPr>
            <a:picLocks noChangeAspect="1"/>
          </p:cNvPicPr>
          <p:nvPr/>
        </p:nvPicPr>
        <p:blipFill>
          <a:blip r:embed="rId46"/>
          <a:stretch>
            <a:fillRect/>
          </a:stretch>
        </p:blipFill>
        <p:spPr>
          <a:xfrm>
            <a:off x="2396596" y="18964068"/>
            <a:ext cx="474692" cy="562181"/>
          </a:xfrm>
          <a:prstGeom prst="rect">
            <a:avLst/>
          </a:prstGeom>
          <a:noFill/>
          <a:ln cap="flat">
            <a:noFill/>
          </a:ln>
        </p:spPr>
      </p:pic>
    </p:spTree>
    <p:extLst>
      <p:ext uri="{BB962C8B-B14F-4D97-AF65-F5344CB8AC3E}">
        <p14:creationId xmlns:p14="http://schemas.microsoft.com/office/powerpoint/2010/main" val="392888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四角形: 角を丸くする 269">
            <a:extLst>
              <a:ext uri="{FF2B5EF4-FFF2-40B4-BE49-F238E27FC236}">
                <a16:creationId xmlns:a16="http://schemas.microsoft.com/office/drawing/2014/main" id="{1F89A76D-3CDF-48C0-C441-D212749D24B9}"/>
              </a:ext>
            </a:extLst>
          </p:cNvPr>
          <p:cNvSpPr/>
          <p:nvPr/>
        </p:nvSpPr>
        <p:spPr>
          <a:xfrm>
            <a:off x="8994281" y="2400300"/>
            <a:ext cx="1684646" cy="258583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游ゴシック"/>
              <a:ea typeface="游ゴシック" pitchFamily="34"/>
            </a:endParaRPr>
          </a:p>
        </p:txBody>
      </p:sp>
      <p:sp>
        <p:nvSpPr>
          <p:cNvPr id="235" name="四角形: 角を丸くする 269">
            <a:extLst>
              <a:ext uri="{FF2B5EF4-FFF2-40B4-BE49-F238E27FC236}">
                <a16:creationId xmlns:a16="http://schemas.microsoft.com/office/drawing/2014/main" id="{7171B700-B7B9-A4C3-9B7C-B32E0E064981}"/>
              </a:ext>
            </a:extLst>
          </p:cNvPr>
          <p:cNvSpPr/>
          <p:nvPr/>
        </p:nvSpPr>
        <p:spPr>
          <a:xfrm>
            <a:off x="14113089" y="4540250"/>
            <a:ext cx="1393612" cy="1824447"/>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四角形: 角を丸くする 269">
            <a:extLst>
              <a:ext uri="{FF2B5EF4-FFF2-40B4-BE49-F238E27FC236}">
                <a16:creationId xmlns:a16="http://schemas.microsoft.com/office/drawing/2014/main" id="{C553B39B-3222-3C5B-C5A3-6194B41156FA}"/>
              </a:ext>
            </a:extLst>
          </p:cNvPr>
          <p:cNvSpPr/>
          <p:nvPr/>
        </p:nvSpPr>
        <p:spPr>
          <a:xfrm>
            <a:off x="12045950" y="5408765"/>
            <a:ext cx="1333415" cy="182444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76" name="四角形: 角を丸くする 269">
            <a:extLst>
              <a:ext uri="{FF2B5EF4-FFF2-40B4-BE49-F238E27FC236}">
                <a16:creationId xmlns:a16="http://schemas.microsoft.com/office/drawing/2014/main" id="{6F180398-B6EA-2374-9AB1-9E56F1D88D57}"/>
              </a:ext>
            </a:extLst>
          </p:cNvPr>
          <p:cNvSpPr/>
          <p:nvPr/>
        </p:nvSpPr>
        <p:spPr>
          <a:xfrm>
            <a:off x="11619621" y="513183"/>
            <a:ext cx="1683629" cy="4096917"/>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94" name="グループ化 193">
            <a:extLst>
              <a:ext uri="{FF2B5EF4-FFF2-40B4-BE49-F238E27FC236}">
                <a16:creationId xmlns:a16="http://schemas.microsoft.com/office/drawing/2014/main" id="{E134192B-9A82-C0EA-4F2D-F4A05881C393}"/>
              </a:ext>
            </a:extLst>
          </p:cNvPr>
          <p:cNvGrpSpPr/>
          <p:nvPr/>
        </p:nvGrpSpPr>
        <p:grpSpPr>
          <a:xfrm>
            <a:off x="11994121" y="2034244"/>
            <a:ext cx="1112276" cy="905806"/>
            <a:chOff x="10299239" y="4283959"/>
            <a:chExt cx="564806" cy="905806"/>
          </a:xfrm>
        </p:grpSpPr>
        <p:sp>
          <p:nvSpPr>
            <p:cNvPr id="192" name="正方形/長方形 267">
              <a:extLst>
                <a:ext uri="{FF2B5EF4-FFF2-40B4-BE49-F238E27FC236}">
                  <a16:creationId xmlns:a16="http://schemas.microsoft.com/office/drawing/2014/main" id="{09197FA2-B6F1-30D3-5E75-E8FA211A10BA}"/>
                </a:ext>
              </a:extLst>
            </p:cNvPr>
            <p:cNvSpPr/>
            <p:nvPr/>
          </p:nvSpPr>
          <p:spPr>
            <a:xfrm rot="16200004">
              <a:off x="10073491" y="4539244"/>
              <a:ext cx="905806" cy="395235"/>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93" name="テキスト ボックス 268">
              <a:extLst>
                <a:ext uri="{FF2B5EF4-FFF2-40B4-BE49-F238E27FC236}">
                  <a16:creationId xmlns:a16="http://schemas.microsoft.com/office/drawing/2014/main" id="{8D355479-0F0E-C1FA-00FD-87FCC92C13DC}"/>
                </a:ext>
              </a:extLst>
            </p:cNvPr>
            <p:cNvSpPr txBox="1"/>
            <p:nvPr/>
          </p:nvSpPr>
          <p:spPr>
            <a:xfrm>
              <a:off x="10299239" y="4503153"/>
              <a:ext cx="564806"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grpSp>
      <p:sp>
        <p:nvSpPr>
          <p:cNvPr id="4" name="四角形: 角を丸くする 269">
            <a:extLst>
              <a:ext uri="{FF2B5EF4-FFF2-40B4-BE49-F238E27FC236}">
                <a16:creationId xmlns:a16="http://schemas.microsoft.com/office/drawing/2014/main" id="{6F180398-B6EA-2374-9AB1-9E56F1D88D57}"/>
              </a:ext>
            </a:extLst>
          </p:cNvPr>
          <p:cNvSpPr/>
          <p:nvPr/>
        </p:nvSpPr>
        <p:spPr>
          <a:xfrm>
            <a:off x="4549803" y="6766848"/>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1"/>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5" name="テキスト ボックス 266">
            <a:extLst>
              <a:ext uri="{FF2B5EF4-FFF2-40B4-BE49-F238E27FC236}">
                <a16:creationId xmlns:a16="http://schemas.microsoft.com/office/drawing/2014/main" id="{E6BC4557-E707-C290-C5CD-CBF6AF118E7A}"/>
              </a:ext>
            </a:extLst>
          </p:cNvPr>
          <p:cNvSpPr txBox="1"/>
          <p:nvPr/>
        </p:nvSpPr>
        <p:spPr>
          <a:xfrm>
            <a:off x="7711650" y="7574092"/>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6" name="正方形/長方形 1">
            <a:extLst>
              <a:ext uri="{FF2B5EF4-FFF2-40B4-BE49-F238E27FC236}">
                <a16:creationId xmlns:a16="http://schemas.microsoft.com/office/drawing/2014/main" id="{A7CFA903-EBFA-E363-EA7F-EE6E8D1CD6DE}"/>
              </a:ext>
            </a:extLst>
          </p:cNvPr>
          <p:cNvSpPr/>
          <p:nvPr/>
        </p:nvSpPr>
        <p:spPr>
          <a:xfrm rot="19361287">
            <a:off x="5672397" y="8240658"/>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7" name="グループ化 2">
            <a:extLst>
              <a:ext uri="{FF2B5EF4-FFF2-40B4-BE49-F238E27FC236}">
                <a16:creationId xmlns:a16="http://schemas.microsoft.com/office/drawing/2014/main" id="{8EAABF0F-D651-9761-97B1-9D9B644C6DA0}"/>
              </a:ext>
            </a:extLst>
          </p:cNvPr>
          <p:cNvGrpSpPr/>
          <p:nvPr/>
        </p:nvGrpSpPr>
        <p:grpSpPr>
          <a:xfrm>
            <a:off x="4586818" y="7337333"/>
            <a:ext cx="254081" cy="1048350"/>
            <a:chOff x="251917" y="1306348"/>
            <a:chExt cx="290934" cy="1048350"/>
          </a:xfrm>
        </p:grpSpPr>
        <p:sp>
          <p:nvSpPr>
            <p:cNvPr id="8" name="矢印: 下 64">
              <a:extLst>
                <a:ext uri="{FF2B5EF4-FFF2-40B4-BE49-F238E27FC236}">
                  <a16:creationId xmlns:a16="http://schemas.microsoft.com/office/drawing/2014/main" id="{009A77BA-5848-C6E1-99F0-3EDE963D8225}"/>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 name="テキスト ボックス 8">
              <a:extLst>
                <a:ext uri="{FF2B5EF4-FFF2-40B4-BE49-F238E27FC236}">
                  <a16:creationId xmlns:a16="http://schemas.microsoft.com/office/drawing/2014/main" id="{3AE06AA1-E053-C3BD-4A2F-DD97775FCC11}"/>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 name="矢印: 右 66">
            <a:extLst>
              <a:ext uri="{FF2B5EF4-FFF2-40B4-BE49-F238E27FC236}">
                <a16:creationId xmlns:a16="http://schemas.microsoft.com/office/drawing/2014/main" id="{6DF49979-6DFC-EB60-DBAC-8237C664A99C}"/>
              </a:ext>
            </a:extLst>
          </p:cNvPr>
          <p:cNvSpPr/>
          <p:nvPr/>
        </p:nvSpPr>
        <p:spPr>
          <a:xfrm>
            <a:off x="6135337" y="6904447"/>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1" name="グループ化 10">
            <a:extLst>
              <a:ext uri="{FF2B5EF4-FFF2-40B4-BE49-F238E27FC236}">
                <a16:creationId xmlns:a16="http://schemas.microsoft.com/office/drawing/2014/main" id="{F2996826-E98F-38BA-46B8-01F914AE4A9B}"/>
              </a:ext>
            </a:extLst>
          </p:cNvPr>
          <p:cNvGrpSpPr/>
          <p:nvPr/>
        </p:nvGrpSpPr>
        <p:grpSpPr>
          <a:xfrm>
            <a:off x="5038542" y="7350805"/>
            <a:ext cx="744675" cy="200052"/>
            <a:chOff x="738039" y="1302181"/>
            <a:chExt cx="525853" cy="184663"/>
          </a:xfrm>
        </p:grpSpPr>
        <p:sp>
          <p:nvSpPr>
            <p:cNvPr id="12" name="矢印: 下 68">
              <a:extLst>
                <a:ext uri="{FF2B5EF4-FFF2-40B4-BE49-F238E27FC236}">
                  <a16:creationId xmlns:a16="http://schemas.microsoft.com/office/drawing/2014/main" id="{B32971FE-9CF9-D1C3-14AC-0EC2B66D1CF5}"/>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3" name="テキスト ボックス 12">
              <a:extLst>
                <a:ext uri="{FF2B5EF4-FFF2-40B4-BE49-F238E27FC236}">
                  <a16:creationId xmlns:a16="http://schemas.microsoft.com/office/drawing/2014/main" id="{DF5F0405-F3D6-B7DD-69A7-4B54610F73E1}"/>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4" name="四角形: 角を丸くする 2086">
            <a:extLst>
              <a:ext uri="{FF2B5EF4-FFF2-40B4-BE49-F238E27FC236}">
                <a16:creationId xmlns:a16="http://schemas.microsoft.com/office/drawing/2014/main" id="{839D3965-9C49-0A2B-2DCF-DC5AED922A98}"/>
              </a:ext>
            </a:extLst>
          </p:cNvPr>
          <p:cNvSpPr/>
          <p:nvPr/>
        </p:nvSpPr>
        <p:spPr>
          <a:xfrm>
            <a:off x="4619992" y="6823624"/>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5" name="矢印: 右 70">
            <a:extLst>
              <a:ext uri="{FF2B5EF4-FFF2-40B4-BE49-F238E27FC236}">
                <a16:creationId xmlns:a16="http://schemas.microsoft.com/office/drawing/2014/main" id="{3CA8EC8C-C593-5F1B-0B4A-DB75CA6E09F6}"/>
              </a:ext>
            </a:extLst>
          </p:cNvPr>
          <p:cNvSpPr/>
          <p:nvPr/>
        </p:nvSpPr>
        <p:spPr>
          <a:xfrm>
            <a:off x="5965084" y="7625616"/>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6" name="矢印: 右 71">
            <a:extLst>
              <a:ext uri="{FF2B5EF4-FFF2-40B4-BE49-F238E27FC236}">
                <a16:creationId xmlns:a16="http://schemas.microsoft.com/office/drawing/2014/main" id="{CA122DC1-5B0C-2CA9-BC72-2EAABF90DECB}"/>
              </a:ext>
            </a:extLst>
          </p:cNvPr>
          <p:cNvSpPr/>
          <p:nvPr/>
        </p:nvSpPr>
        <p:spPr>
          <a:xfrm>
            <a:off x="8108993" y="6903491"/>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72">
            <a:extLst>
              <a:ext uri="{FF2B5EF4-FFF2-40B4-BE49-F238E27FC236}">
                <a16:creationId xmlns:a16="http://schemas.microsoft.com/office/drawing/2014/main" id="{3DF04CAE-3D66-7196-8150-2DFD17B3C4BE}"/>
              </a:ext>
            </a:extLst>
          </p:cNvPr>
          <p:cNvGrpSpPr/>
          <p:nvPr/>
        </p:nvGrpSpPr>
        <p:grpSpPr>
          <a:xfrm>
            <a:off x="5053969" y="9269111"/>
            <a:ext cx="525853" cy="200790"/>
            <a:chOff x="717429" y="3023957"/>
            <a:chExt cx="525853" cy="180438"/>
          </a:xfrm>
        </p:grpSpPr>
        <p:sp>
          <p:nvSpPr>
            <p:cNvPr id="18" name="矢印: 下 73">
              <a:extLst>
                <a:ext uri="{FF2B5EF4-FFF2-40B4-BE49-F238E27FC236}">
                  <a16:creationId xmlns:a16="http://schemas.microsoft.com/office/drawing/2014/main" id="{4D48D2DA-488E-0DD9-1B59-4113BB3B3CE6}"/>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9" name="テキスト ボックス 74">
              <a:extLst>
                <a:ext uri="{FF2B5EF4-FFF2-40B4-BE49-F238E27FC236}">
                  <a16:creationId xmlns:a16="http://schemas.microsoft.com/office/drawing/2014/main" id="{DDBBBD81-6262-239F-7000-714B0F1E7A2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0" name="正方形/長方形 75">
            <a:extLst>
              <a:ext uri="{FF2B5EF4-FFF2-40B4-BE49-F238E27FC236}">
                <a16:creationId xmlns:a16="http://schemas.microsoft.com/office/drawing/2014/main" id="{737FF910-2C4D-949E-9267-8454F465CF9A}"/>
              </a:ext>
            </a:extLst>
          </p:cNvPr>
          <p:cNvSpPr/>
          <p:nvPr/>
        </p:nvSpPr>
        <p:spPr>
          <a:xfrm>
            <a:off x="7579759" y="8174728"/>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 name="正方形/長方形 76">
            <a:extLst>
              <a:ext uri="{FF2B5EF4-FFF2-40B4-BE49-F238E27FC236}">
                <a16:creationId xmlns:a16="http://schemas.microsoft.com/office/drawing/2014/main" id="{AB13FBB7-29A4-18CF-BD40-BC6A5BF7939F}"/>
              </a:ext>
            </a:extLst>
          </p:cNvPr>
          <p:cNvSpPr/>
          <p:nvPr/>
        </p:nvSpPr>
        <p:spPr>
          <a:xfrm rot="16200004">
            <a:off x="7984554" y="9355543"/>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 name="正方形/長方形 77">
            <a:extLst>
              <a:ext uri="{FF2B5EF4-FFF2-40B4-BE49-F238E27FC236}">
                <a16:creationId xmlns:a16="http://schemas.microsoft.com/office/drawing/2014/main" id="{C5333DDD-A49C-B152-806F-1A19FBE381BF}"/>
              </a:ext>
            </a:extLst>
          </p:cNvPr>
          <p:cNvSpPr/>
          <p:nvPr/>
        </p:nvSpPr>
        <p:spPr>
          <a:xfrm rot="16200004">
            <a:off x="7902871" y="879207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3" name="四角形: 角を丸くする 78">
            <a:extLst>
              <a:ext uri="{FF2B5EF4-FFF2-40B4-BE49-F238E27FC236}">
                <a16:creationId xmlns:a16="http://schemas.microsoft.com/office/drawing/2014/main" id="{361EFED4-18DA-30CD-9A7C-827C3B8D5918}"/>
              </a:ext>
            </a:extLst>
          </p:cNvPr>
          <p:cNvSpPr/>
          <p:nvPr/>
        </p:nvSpPr>
        <p:spPr>
          <a:xfrm>
            <a:off x="7480281" y="9085752"/>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4" name="テキスト ボックス 79">
            <a:extLst>
              <a:ext uri="{FF2B5EF4-FFF2-40B4-BE49-F238E27FC236}">
                <a16:creationId xmlns:a16="http://schemas.microsoft.com/office/drawing/2014/main" id="{984E1E87-6EBC-787F-3684-F094FE1B804F}"/>
              </a:ext>
            </a:extLst>
          </p:cNvPr>
          <p:cNvSpPr txBox="1"/>
          <p:nvPr/>
        </p:nvSpPr>
        <p:spPr>
          <a:xfrm>
            <a:off x="7860873" y="8927013"/>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25" name="テキスト ボックス 80">
            <a:extLst>
              <a:ext uri="{FF2B5EF4-FFF2-40B4-BE49-F238E27FC236}">
                <a16:creationId xmlns:a16="http://schemas.microsoft.com/office/drawing/2014/main" id="{5FCBC82A-B3AA-24B2-BD97-4F7E86FF0F7E}"/>
              </a:ext>
            </a:extLst>
          </p:cNvPr>
          <p:cNvSpPr txBox="1"/>
          <p:nvPr/>
        </p:nvSpPr>
        <p:spPr>
          <a:xfrm>
            <a:off x="7856636" y="9438282"/>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6" name="正方形/長方形 81">
            <a:extLst>
              <a:ext uri="{FF2B5EF4-FFF2-40B4-BE49-F238E27FC236}">
                <a16:creationId xmlns:a16="http://schemas.microsoft.com/office/drawing/2014/main" id="{71C35ED1-2D3D-BC60-8FE5-D9CD5E9DF53B}"/>
              </a:ext>
            </a:extLst>
          </p:cNvPr>
          <p:cNvSpPr/>
          <p:nvPr/>
        </p:nvSpPr>
        <p:spPr>
          <a:xfrm rot="14229006">
            <a:off x="7293099" y="8177350"/>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7" name="正方形/長方形 82">
            <a:extLst>
              <a:ext uri="{FF2B5EF4-FFF2-40B4-BE49-F238E27FC236}">
                <a16:creationId xmlns:a16="http://schemas.microsoft.com/office/drawing/2014/main" id="{1C1A5711-6944-62FA-62AE-69B6A7B531E9}"/>
              </a:ext>
            </a:extLst>
          </p:cNvPr>
          <p:cNvSpPr/>
          <p:nvPr/>
        </p:nvSpPr>
        <p:spPr>
          <a:xfrm rot="16200004">
            <a:off x="6674437" y="9351291"/>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28" name="Picture 4" descr="Amazon.co.jp: Kypom K6 11.1V 1300mAh 35C70C リポ バッテリー : おもちゃ">
            <a:extLst>
              <a:ext uri="{FF2B5EF4-FFF2-40B4-BE49-F238E27FC236}">
                <a16:creationId xmlns:a16="http://schemas.microsoft.com/office/drawing/2014/main" id="{BB727D0A-0EA9-46F2-F871-E5C3AF046863}"/>
              </a:ext>
            </a:extLst>
          </p:cNvPr>
          <p:cNvPicPr>
            <a:picLocks noChangeAspect="1"/>
          </p:cNvPicPr>
          <p:nvPr/>
        </p:nvPicPr>
        <p:blipFill>
          <a:blip r:embed="rId2">
            <a:clrChange>
              <a:clrFrom>
                <a:srgbClr val="FFFFFF"/>
              </a:clrFrom>
              <a:clrTo>
                <a:srgbClr val="FFFFFF">
                  <a:alpha val="0"/>
                </a:srgbClr>
              </a:clrTo>
            </a:clrChange>
          </a:blip>
          <a:srcRect/>
          <a:stretch>
            <a:fillRect/>
          </a:stretch>
        </p:blipFill>
        <p:spPr>
          <a:xfrm>
            <a:off x="5407966" y="6839976"/>
            <a:ext cx="707032" cy="510893"/>
          </a:xfrm>
          <a:prstGeom prst="rect">
            <a:avLst/>
          </a:prstGeom>
          <a:noFill/>
          <a:ln cap="flat">
            <a:noFill/>
          </a:ln>
        </p:spPr>
      </p:pic>
      <p:sp>
        <p:nvSpPr>
          <p:cNvPr id="29" name="正方形/長方形 253">
            <a:extLst>
              <a:ext uri="{FF2B5EF4-FFF2-40B4-BE49-F238E27FC236}">
                <a16:creationId xmlns:a16="http://schemas.microsoft.com/office/drawing/2014/main" id="{0114898C-0240-E0F5-15FD-FEF42806BEAE}"/>
              </a:ext>
            </a:extLst>
          </p:cNvPr>
          <p:cNvSpPr/>
          <p:nvPr/>
        </p:nvSpPr>
        <p:spPr>
          <a:xfrm>
            <a:off x="7711650" y="7970902"/>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30" name="正方形/長方形 254">
            <a:extLst>
              <a:ext uri="{FF2B5EF4-FFF2-40B4-BE49-F238E27FC236}">
                <a16:creationId xmlns:a16="http://schemas.microsoft.com/office/drawing/2014/main" id="{B6CDFDCB-3740-E1FB-C516-EEA4FCA89671}"/>
              </a:ext>
            </a:extLst>
          </p:cNvPr>
          <p:cNvSpPr/>
          <p:nvPr/>
        </p:nvSpPr>
        <p:spPr>
          <a:xfrm rot="16200004">
            <a:off x="6624727" y="8077306"/>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1" name="正方形/長方形 2047">
            <a:extLst>
              <a:ext uri="{FF2B5EF4-FFF2-40B4-BE49-F238E27FC236}">
                <a16:creationId xmlns:a16="http://schemas.microsoft.com/office/drawing/2014/main" id="{92B43317-47C7-9D64-B172-2C8CFDC54ADD}"/>
              </a:ext>
            </a:extLst>
          </p:cNvPr>
          <p:cNvSpPr/>
          <p:nvPr/>
        </p:nvSpPr>
        <p:spPr>
          <a:xfrm rot="16200004">
            <a:off x="6588421" y="8801599"/>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2" name="四角形: 角を丸くする 2052">
            <a:extLst>
              <a:ext uri="{FF2B5EF4-FFF2-40B4-BE49-F238E27FC236}">
                <a16:creationId xmlns:a16="http://schemas.microsoft.com/office/drawing/2014/main" id="{2054822C-0603-2480-D4D7-1051800F0E19}"/>
              </a:ext>
            </a:extLst>
          </p:cNvPr>
          <p:cNvSpPr/>
          <p:nvPr/>
        </p:nvSpPr>
        <p:spPr>
          <a:xfrm>
            <a:off x="6368343" y="7463195"/>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33" name="Picture 4">
            <a:extLst>
              <a:ext uri="{FF2B5EF4-FFF2-40B4-BE49-F238E27FC236}">
                <a16:creationId xmlns:a16="http://schemas.microsoft.com/office/drawing/2014/main" id="{1C84C304-D2FD-4B97-D01F-820D12FF81C1}"/>
              </a:ext>
            </a:extLst>
          </p:cNvPr>
          <p:cNvPicPr>
            <a:picLocks noChangeAspect="1"/>
          </p:cNvPicPr>
          <p:nvPr/>
        </p:nvPicPr>
        <p:blipFill>
          <a:blip r:embed="rId3"/>
          <a:srcRect t="24009" r="7915" b="27972"/>
          <a:stretch>
            <a:fillRect/>
          </a:stretch>
        </p:blipFill>
        <p:spPr>
          <a:xfrm rot="5400013">
            <a:off x="7208374" y="7599905"/>
            <a:ext cx="727289" cy="379261"/>
          </a:xfrm>
          <a:prstGeom prst="rect">
            <a:avLst/>
          </a:prstGeom>
          <a:noFill/>
          <a:ln cap="flat">
            <a:noFill/>
          </a:ln>
        </p:spPr>
      </p:pic>
      <p:sp>
        <p:nvSpPr>
          <p:cNvPr id="34" name="四角形: 角を丸くする 2056">
            <a:extLst>
              <a:ext uri="{FF2B5EF4-FFF2-40B4-BE49-F238E27FC236}">
                <a16:creationId xmlns:a16="http://schemas.microsoft.com/office/drawing/2014/main" id="{D57135BB-CEF1-3483-A0E7-7F3209666E8A}"/>
              </a:ext>
            </a:extLst>
          </p:cNvPr>
          <p:cNvSpPr/>
          <p:nvPr/>
        </p:nvSpPr>
        <p:spPr>
          <a:xfrm>
            <a:off x="6156303" y="8372726"/>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35" name="四角形: 角を丸くする 2061">
            <a:extLst>
              <a:ext uri="{FF2B5EF4-FFF2-40B4-BE49-F238E27FC236}">
                <a16:creationId xmlns:a16="http://schemas.microsoft.com/office/drawing/2014/main" id="{B613271C-5E32-16F3-9F65-7671BB50DB7D}"/>
              </a:ext>
            </a:extLst>
          </p:cNvPr>
          <p:cNvSpPr/>
          <p:nvPr/>
        </p:nvSpPr>
        <p:spPr>
          <a:xfrm>
            <a:off x="6165822" y="9077547"/>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6" name="四角形: 角を丸くする 2062">
            <a:extLst>
              <a:ext uri="{FF2B5EF4-FFF2-40B4-BE49-F238E27FC236}">
                <a16:creationId xmlns:a16="http://schemas.microsoft.com/office/drawing/2014/main" id="{98F09F80-FA16-B63E-AC5A-F584A0B64BFA}"/>
              </a:ext>
            </a:extLst>
          </p:cNvPr>
          <p:cNvSpPr/>
          <p:nvPr/>
        </p:nvSpPr>
        <p:spPr>
          <a:xfrm>
            <a:off x="6171766" y="9592957"/>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37" name="グループ化 2242">
            <a:extLst>
              <a:ext uri="{FF2B5EF4-FFF2-40B4-BE49-F238E27FC236}">
                <a16:creationId xmlns:a16="http://schemas.microsoft.com/office/drawing/2014/main" id="{8D39FB3B-2FBD-8649-98A5-182A188809A6}"/>
              </a:ext>
            </a:extLst>
          </p:cNvPr>
          <p:cNvGrpSpPr/>
          <p:nvPr/>
        </p:nvGrpSpPr>
        <p:grpSpPr>
          <a:xfrm>
            <a:off x="8469456" y="6826796"/>
            <a:ext cx="1115725" cy="525246"/>
            <a:chOff x="5192310" y="786609"/>
            <a:chExt cx="1115725" cy="498734"/>
          </a:xfrm>
        </p:grpSpPr>
        <p:pic>
          <p:nvPicPr>
            <p:cNvPr id="38" name="図 83">
              <a:extLst>
                <a:ext uri="{FF2B5EF4-FFF2-40B4-BE49-F238E27FC236}">
                  <a16:creationId xmlns:a16="http://schemas.microsoft.com/office/drawing/2014/main" id="{D248363B-8AF3-0425-095D-7641DCC6854B}"/>
                </a:ext>
              </a:extLst>
            </p:cNvPr>
            <p:cNvPicPr>
              <a:picLocks noChangeAspect="1"/>
            </p:cNvPicPr>
            <p:nvPr/>
          </p:nvPicPr>
          <p:blipFill>
            <a:blip r:embed="rId4"/>
            <a:srcRect l="21396" t="16634" r="4657" b="23065"/>
            <a:stretch>
              <a:fillRect/>
            </a:stretch>
          </p:blipFill>
          <p:spPr>
            <a:xfrm>
              <a:off x="5792658" y="786609"/>
              <a:ext cx="515377" cy="393102"/>
            </a:xfrm>
            <a:prstGeom prst="rect">
              <a:avLst/>
            </a:prstGeom>
            <a:noFill/>
            <a:ln cap="flat">
              <a:noFill/>
            </a:ln>
          </p:spPr>
        </p:pic>
        <p:sp>
          <p:nvSpPr>
            <p:cNvPr id="39" name="四角形: 角を丸くする 2076">
              <a:extLst>
                <a:ext uri="{FF2B5EF4-FFF2-40B4-BE49-F238E27FC236}">
                  <a16:creationId xmlns:a16="http://schemas.microsoft.com/office/drawing/2014/main" id="{B41F8E74-9B96-FF3C-FDAB-6637F2515728}"/>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40" name="四角形: 角を丸くする 2080">
            <a:extLst>
              <a:ext uri="{FF2B5EF4-FFF2-40B4-BE49-F238E27FC236}">
                <a16:creationId xmlns:a16="http://schemas.microsoft.com/office/drawing/2014/main" id="{1A150373-393A-6D64-7A17-8262B0F0C96D}"/>
              </a:ext>
            </a:extLst>
          </p:cNvPr>
          <p:cNvSpPr/>
          <p:nvPr/>
        </p:nvSpPr>
        <p:spPr>
          <a:xfrm>
            <a:off x="4630590" y="9482720"/>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41" name="テキスト ボックス 2081">
            <a:extLst>
              <a:ext uri="{FF2B5EF4-FFF2-40B4-BE49-F238E27FC236}">
                <a16:creationId xmlns:a16="http://schemas.microsoft.com/office/drawing/2014/main" id="{FB30A80F-3CF4-765C-92A6-207EAA6A15AF}"/>
              </a:ext>
            </a:extLst>
          </p:cNvPr>
          <p:cNvSpPr txBox="1"/>
          <p:nvPr/>
        </p:nvSpPr>
        <p:spPr>
          <a:xfrm>
            <a:off x="5750163" y="9473422"/>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42" name="四角形: 角を丸くする 2083">
            <a:extLst>
              <a:ext uri="{FF2B5EF4-FFF2-40B4-BE49-F238E27FC236}">
                <a16:creationId xmlns:a16="http://schemas.microsoft.com/office/drawing/2014/main" id="{D688D2AE-BF3A-215B-EEC7-39381E072A7F}"/>
              </a:ext>
            </a:extLst>
          </p:cNvPr>
          <p:cNvSpPr/>
          <p:nvPr/>
        </p:nvSpPr>
        <p:spPr>
          <a:xfrm>
            <a:off x="4619992" y="8457002"/>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43" name="Picture 13">
            <a:extLst>
              <a:ext uri="{FF2B5EF4-FFF2-40B4-BE49-F238E27FC236}">
                <a16:creationId xmlns:a16="http://schemas.microsoft.com/office/drawing/2014/main" id="{32BF897E-9606-88FB-B0BE-3BCBB4F7B919}"/>
              </a:ext>
            </a:extLst>
          </p:cNvPr>
          <p:cNvPicPr>
            <a:picLocks noChangeAspect="1"/>
          </p:cNvPicPr>
          <p:nvPr/>
        </p:nvPicPr>
        <p:blipFill>
          <a:blip r:embed="rId5"/>
          <a:srcRect l="34172" t="6534" r="44752" b="11160"/>
          <a:stretch>
            <a:fillRect/>
          </a:stretch>
        </p:blipFill>
        <p:spPr>
          <a:xfrm rot="19050078">
            <a:off x="5572096" y="9395805"/>
            <a:ext cx="261737" cy="681017"/>
          </a:xfrm>
          <a:prstGeom prst="rect">
            <a:avLst/>
          </a:prstGeom>
          <a:noFill/>
          <a:ln cap="flat">
            <a:noFill/>
          </a:ln>
        </p:spPr>
      </p:pic>
      <p:sp>
        <p:nvSpPr>
          <p:cNvPr id="44" name="四角形: 角を丸くする 2090">
            <a:extLst>
              <a:ext uri="{FF2B5EF4-FFF2-40B4-BE49-F238E27FC236}">
                <a16:creationId xmlns:a16="http://schemas.microsoft.com/office/drawing/2014/main" id="{D56923AD-F264-3BAF-3177-F16C2AEDCC5D}"/>
              </a:ext>
            </a:extLst>
          </p:cNvPr>
          <p:cNvSpPr/>
          <p:nvPr/>
        </p:nvSpPr>
        <p:spPr>
          <a:xfrm>
            <a:off x="8018625" y="7392819"/>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45" name="Picture 6" descr="4CHモーターコントローラ 型番：DSR-1202 : ロボットショップ / Robot Shop ロボット関連商品の専門店">
            <a:extLst>
              <a:ext uri="{FF2B5EF4-FFF2-40B4-BE49-F238E27FC236}">
                <a16:creationId xmlns:a16="http://schemas.microsoft.com/office/drawing/2014/main" id="{FE8540E6-BF84-C410-ED9D-D3D7FB53C2E7}"/>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5424239" y="8481682"/>
            <a:ext cx="636052" cy="727506"/>
          </a:xfrm>
          <a:prstGeom prst="rect">
            <a:avLst/>
          </a:prstGeom>
          <a:noFill/>
          <a:ln cap="flat">
            <a:noFill/>
          </a:ln>
        </p:spPr>
      </p:pic>
      <p:pic>
        <p:nvPicPr>
          <p:cNvPr id="46" name="図 2092">
            <a:extLst>
              <a:ext uri="{FF2B5EF4-FFF2-40B4-BE49-F238E27FC236}">
                <a16:creationId xmlns:a16="http://schemas.microsoft.com/office/drawing/2014/main" id="{5A9758A0-3CCF-6DDE-3F32-95EB4331FEF4}"/>
              </a:ext>
            </a:extLst>
          </p:cNvPr>
          <p:cNvPicPr>
            <a:picLocks noChangeAspect="1"/>
          </p:cNvPicPr>
          <p:nvPr/>
        </p:nvPicPr>
        <p:blipFill>
          <a:blip r:embed="rId7"/>
          <a:stretch>
            <a:fillRect/>
          </a:stretch>
        </p:blipFill>
        <p:spPr>
          <a:xfrm rot="19461222">
            <a:off x="6839916" y="8939654"/>
            <a:ext cx="596993" cy="667621"/>
          </a:xfrm>
          <a:prstGeom prst="rect">
            <a:avLst/>
          </a:prstGeom>
          <a:noFill/>
          <a:ln cap="flat">
            <a:noFill/>
          </a:ln>
        </p:spPr>
      </p:pic>
      <p:pic>
        <p:nvPicPr>
          <p:cNvPr id="47" name="図 2093">
            <a:extLst>
              <a:ext uri="{FF2B5EF4-FFF2-40B4-BE49-F238E27FC236}">
                <a16:creationId xmlns:a16="http://schemas.microsoft.com/office/drawing/2014/main" id="{A666A76D-43AE-2F2B-F0DD-4AC3BE58A313}"/>
              </a:ext>
            </a:extLst>
          </p:cNvPr>
          <p:cNvPicPr>
            <a:picLocks noChangeAspect="1"/>
          </p:cNvPicPr>
          <p:nvPr/>
        </p:nvPicPr>
        <p:blipFill>
          <a:blip r:embed="rId8"/>
          <a:srcRect l="35446" t="6000" r="33153" b="61181"/>
          <a:stretch>
            <a:fillRect/>
          </a:stretch>
        </p:blipFill>
        <p:spPr>
          <a:xfrm>
            <a:off x="6959155" y="9623781"/>
            <a:ext cx="463692" cy="363474"/>
          </a:xfrm>
          <a:prstGeom prst="rect">
            <a:avLst/>
          </a:prstGeom>
          <a:noFill/>
          <a:ln cap="flat">
            <a:noFill/>
          </a:ln>
        </p:spPr>
      </p:pic>
      <p:sp>
        <p:nvSpPr>
          <p:cNvPr id="48" name="四角形: 角を丸くする 2094">
            <a:extLst>
              <a:ext uri="{FF2B5EF4-FFF2-40B4-BE49-F238E27FC236}">
                <a16:creationId xmlns:a16="http://schemas.microsoft.com/office/drawing/2014/main" id="{BA712F4E-9239-65C8-19F0-F88FDFE26F47}"/>
              </a:ext>
            </a:extLst>
          </p:cNvPr>
          <p:cNvSpPr/>
          <p:nvPr/>
        </p:nvSpPr>
        <p:spPr>
          <a:xfrm>
            <a:off x="6474835" y="6828606"/>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49" name="Picture 8">
            <a:extLst>
              <a:ext uri="{FF2B5EF4-FFF2-40B4-BE49-F238E27FC236}">
                <a16:creationId xmlns:a16="http://schemas.microsoft.com/office/drawing/2014/main" id="{1BA90CAC-596B-B7DF-F74E-BAA4506E1098}"/>
              </a:ext>
            </a:extLst>
          </p:cNvPr>
          <p:cNvPicPr>
            <a:picLocks noChangeAspect="1"/>
          </p:cNvPicPr>
          <p:nvPr/>
        </p:nvPicPr>
        <p:blipFill>
          <a:blip r:embed="rId9"/>
          <a:srcRect l="18438" t="31705" r="20482" b="39006"/>
          <a:stretch>
            <a:fillRect/>
          </a:stretch>
        </p:blipFill>
        <p:spPr>
          <a:xfrm>
            <a:off x="7304281" y="6881975"/>
            <a:ext cx="890268" cy="426896"/>
          </a:xfrm>
          <a:prstGeom prst="rect">
            <a:avLst/>
          </a:prstGeom>
          <a:noFill/>
          <a:ln cap="flat">
            <a:noFill/>
          </a:ln>
        </p:spPr>
      </p:pic>
      <p:pic>
        <p:nvPicPr>
          <p:cNvPr id="50" name="図 2096">
            <a:extLst>
              <a:ext uri="{FF2B5EF4-FFF2-40B4-BE49-F238E27FC236}">
                <a16:creationId xmlns:a16="http://schemas.microsoft.com/office/drawing/2014/main" id="{452AE652-CB21-891C-FE7F-5A12662C887F}"/>
              </a:ext>
            </a:extLst>
          </p:cNvPr>
          <p:cNvPicPr>
            <a:picLocks noChangeAspect="1"/>
          </p:cNvPicPr>
          <p:nvPr/>
        </p:nvPicPr>
        <p:blipFill>
          <a:blip r:embed="rId10"/>
          <a:stretch>
            <a:fillRect/>
          </a:stretch>
        </p:blipFill>
        <p:spPr>
          <a:xfrm rot="16200004">
            <a:off x="9037948" y="7503272"/>
            <a:ext cx="498238" cy="309643"/>
          </a:xfrm>
          <a:prstGeom prst="rect">
            <a:avLst/>
          </a:prstGeom>
          <a:noFill/>
          <a:ln cap="flat">
            <a:noFill/>
          </a:ln>
        </p:spPr>
      </p:pic>
      <p:sp>
        <p:nvSpPr>
          <p:cNvPr id="51" name="テキスト ボックス 259">
            <a:extLst>
              <a:ext uri="{FF2B5EF4-FFF2-40B4-BE49-F238E27FC236}">
                <a16:creationId xmlns:a16="http://schemas.microsoft.com/office/drawing/2014/main" id="{0DBAF087-1C71-0D6C-84B0-3A09D9504C4F}"/>
              </a:ext>
            </a:extLst>
          </p:cNvPr>
          <p:cNvSpPr txBox="1"/>
          <p:nvPr/>
        </p:nvSpPr>
        <p:spPr>
          <a:xfrm>
            <a:off x="6046475" y="698476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52" name="テキスト ボックス 260">
            <a:extLst>
              <a:ext uri="{FF2B5EF4-FFF2-40B4-BE49-F238E27FC236}">
                <a16:creationId xmlns:a16="http://schemas.microsoft.com/office/drawing/2014/main" id="{0407C889-064D-6C6D-793E-40D115CAE779}"/>
              </a:ext>
            </a:extLst>
          </p:cNvPr>
          <p:cNvSpPr txBox="1"/>
          <p:nvPr/>
        </p:nvSpPr>
        <p:spPr>
          <a:xfrm>
            <a:off x="8118517" y="6971603"/>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53" name="テキスト ボックス 261">
            <a:extLst>
              <a:ext uri="{FF2B5EF4-FFF2-40B4-BE49-F238E27FC236}">
                <a16:creationId xmlns:a16="http://schemas.microsoft.com/office/drawing/2014/main" id="{CF3E2439-1DD4-A7CA-9E49-D516EA8F6CC5}"/>
              </a:ext>
            </a:extLst>
          </p:cNvPr>
          <p:cNvSpPr txBox="1"/>
          <p:nvPr/>
        </p:nvSpPr>
        <p:spPr>
          <a:xfrm>
            <a:off x="5942867" y="7693027"/>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54" name="テキスト ボックス 262">
            <a:extLst>
              <a:ext uri="{FF2B5EF4-FFF2-40B4-BE49-F238E27FC236}">
                <a16:creationId xmlns:a16="http://schemas.microsoft.com/office/drawing/2014/main" id="{29D35DDE-CBF0-DC95-187B-6BB8D440004D}"/>
              </a:ext>
            </a:extLst>
          </p:cNvPr>
          <p:cNvSpPr txBox="1"/>
          <p:nvPr/>
        </p:nvSpPr>
        <p:spPr>
          <a:xfrm>
            <a:off x="6528006" y="8166691"/>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55" name="テキスト ボックス 263">
            <a:extLst>
              <a:ext uri="{FF2B5EF4-FFF2-40B4-BE49-F238E27FC236}">
                <a16:creationId xmlns:a16="http://schemas.microsoft.com/office/drawing/2014/main" id="{D35D0B75-C829-3F64-F037-8F842682D5B1}"/>
              </a:ext>
            </a:extLst>
          </p:cNvPr>
          <p:cNvSpPr txBox="1"/>
          <p:nvPr/>
        </p:nvSpPr>
        <p:spPr>
          <a:xfrm>
            <a:off x="7389614" y="8163333"/>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56" name="テキスト ボックス 264">
            <a:extLst>
              <a:ext uri="{FF2B5EF4-FFF2-40B4-BE49-F238E27FC236}">
                <a16:creationId xmlns:a16="http://schemas.microsoft.com/office/drawing/2014/main" id="{E89F04AE-F15B-E4C0-1A57-6E94CF6D9161}"/>
              </a:ext>
            </a:extLst>
          </p:cNvPr>
          <p:cNvSpPr txBox="1"/>
          <p:nvPr/>
        </p:nvSpPr>
        <p:spPr>
          <a:xfrm>
            <a:off x="6545645" y="89279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57" name="テキスト ボックス 265">
            <a:extLst>
              <a:ext uri="{FF2B5EF4-FFF2-40B4-BE49-F238E27FC236}">
                <a16:creationId xmlns:a16="http://schemas.microsoft.com/office/drawing/2014/main" id="{B0CE2103-EBA8-FBD0-DF5E-88F25BE025CD}"/>
              </a:ext>
            </a:extLst>
          </p:cNvPr>
          <p:cNvSpPr txBox="1"/>
          <p:nvPr/>
        </p:nvSpPr>
        <p:spPr>
          <a:xfrm>
            <a:off x="8408095" y="7926984"/>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58" name="正方形/長方形 267">
            <a:extLst>
              <a:ext uri="{FF2B5EF4-FFF2-40B4-BE49-F238E27FC236}">
                <a16:creationId xmlns:a16="http://schemas.microsoft.com/office/drawing/2014/main" id="{E0CD14E2-B491-8ECB-CA12-6708A537D8ED}"/>
              </a:ext>
            </a:extLst>
          </p:cNvPr>
          <p:cNvSpPr/>
          <p:nvPr/>
        </p:nvSpPr>
        <p:spPr>
          <a:xfrm rot="16200004">
            <a:off x="8509233" y="8710179"/>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59" name="テキスト ボックス 268">
            <a:extLst>
              <a:ext uri="{FF2B5EF4-FFF2-40B4-BE49-F238E27FC236}">
                <a16:creationId xmlns:a16="http://schemas.microsoft.com/office/drawing/2014/main" id="{4CBDDD8A-B634-E3B6-E90D-A91CEB6C1AF1}"/>
              </a:ext>
            </a:extLst>
          </p:cNvPr>
          <p:cNvSpPr txBox="1"/>
          <p:nvPr/>
        </p:nvSpPr>
        <p:spPr>
          <a:xfrm>
            <a:off x="8994280" y="8529960"/>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60" name="四角形: 角を丸くする 270">
            <a:extLst>
              <a:ext uri="{FF2B5EF4-FFF2-40B4-BE49-F238E27FC236}">
                <a16:creationId xmlns:a16="http://schemas.microsoft.com/office/drawing/2014/main" id="{EE30A1B5-A4FA-E6CF-11BC-91C6C05D0155}"/>
              </a:ext>
            </a:extLst>
          </p:cNvPr>
          <p:cNvSpPr/>
          <p:nvPr/>
        </p:nvSpPr>
        <p:spPr>
          <a:xfrm>
            <a:off x="4860816" y="7531808"/>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61" name="図 271">
            <a:extLst>
              <a:ext uri="{FF2B5EF4-FFF2-40B4-BE49-F238E27FC236}">
                <a16:creationId xmlns:a16="http://schemas.microsoft.com/office/drawing/2014/main" id="{530380B7-27CA-6E61-61E9-F666AE042898}"/>
              </a:ext>
            </a:extLst>
          </p:cNvPr>
          <p:cNvPicPr>
            <a:picLocks noChangeAspect="1"/>
          </p:cNvPicPr>
          <p:nvPr/>
        </p:nvPicPr>
        <p:blipFill>
          <a:blip r:embed="rId11"/>
          <a:srcRect l="21071" t="13052" r="22784" b="9985"/>
          <a:stretch>
            <a:fillRect/>
          </a:stretch>
        </p:blipFill>
        <p:spPr>
          <a:xfrm flipH="1">
            <a:off x="5597648" y="7888445"/>
            <a:ext cx="405609" cy="417002"/>
          </a:xfrm>
          <a:prstGeom prst="rect">
            <a:avLst/>
          </a:prstGeom>
          <a:noFill/>
          <a:ln cap="flat">
            <a:noFill/>
          </a:ln>
        </p:spPr>
      </p:pic>
      <p:sp>
        <p:nvSpPr>
          <p:cNvPr id="62" name="テキスト ボックス 272">
            <a:extLst>
              <a:ext uri="{FF2B5EF4-FFF2-40B4-BE49-F238E27FC236}">
                <a16:creationId xmlns:a16="http://schemas.microsoft.com/office/drawing/2014/main" id="{15FF9625-60FD-68BF-73BE-74C86147A23A}"/>
              </a:ext>
            </a:extLst>
          </p:cNvPr>
          <p:cNvSpPr txBox="1"/>
          <p:nvPr/>
        </p:nvSpPr>
        <p:spPr>
          <a:xfrm>
            <a:off x="6550253" y="9435901"/>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63" name="四角形: 角を丸くする 273">
            <a:extLst>
              <a:ext uri="{FF2B5EF4-FFF2-40B4-BE49-F238E27FC236}">
                <a16:creationId xmlns:a16="http://schemas.microsoft.com/office/drawing/2014/main" id="{68EAA6BA-C5CC-ED90-C426-E916D9228D94}"/>
              </a:ext>
            </a:extLst>
          </p:cNvPr>
          <p:cNvSpPr/>
          <p:nvPr/>
        </p:nvSpPr>
        <p:spPr>
          <a:xfrm>
            <a:off x="7435988" y="8365411"/>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64" name="図 274">
            <a:extLst>
              <a:ext uri="{FF2B5EF4-FFF2-40B4-BE49-F238E27FC236}">
                <a16:creationId xmlns:a16="http://schemas.microsoft.com/office/drawing/2014/main" id="{CCC53D56-19AA-EEF2-4972-339BA5C5F8FA}"/>
              </a:ext>
            </a:extLst>
          </p:cNvPr>
          <p:cNvPicPr>
            <a:picLocks noChangeAspect="1"/>
          </p:cNvPicPr>
          <p:nvPr/>
        </p:nvPicPr>
        <p:blipFill>
          <a:blip r:embed="rId12"/>
          <a:stretch>
            <a:fillRect/>
          </a:stretch>
        </p:blipFill>
        <p:spPr>
          <a:xfrm>
            <a:off x="8121588" y="8357088"/>
            <a:ext cx="474692" cy="562181"/>
          </a:xfrm>
          <a:prstGeom prst="rect">
            <a:avLst/>
          </a:prstGeom>
          <a:noFill/>
          <a:ln cap="flat">
            <a:noFill/>
          </a:ln>
        </p:spPr>
      </p:pic>
      <p:pic>
        <p:nvPicPr>
          <p:cNvPr id="65" name="図 275">
            <a:extLst>
              <a:ext uri="{FF2B5EF4-FFF2-40B4-BE49-F238E27FC236}">
                <a16:creationId xmlns:a16="http://schemas.microsoft.com/office/drawing/2014/main" id="{217D643C-E92C-2EB5-76C1-994800B86D20}"/>
              </a:ext>
            </a:extLst>
          </p:cNvPr>
          <p:cNvPicPr>
            <a:picLocks noChangeAspect="1"/>
          </p:cNvPicPr>
          <p:nvPr/>
        </p:nvPicPr>
        <p:blipFill>
          <a:blip r:embed="rId7"/>
          <a:stretch>
            <a:fillRect/>
          </a:stretch>
        </p:blipFill>
        <p:spPr>
          <a:xfrm rot="19461222">
            <a:off x="8150312" y="8945936"/>
            <a:ext cx="596993" cy="667621"/>
          </a:xfrm>
          <a:prstGeom prst="rect">
            <a:avLst/>
          </a:prstGeom>
          <a:noFill/>
          <a:ln cap="flat">
            <a:noFill/>
          </a:ln>
        </p:spPr>
      </p:pic>
      <p:sp>
        <p:nvSpPr>
          <p:cNvPr id="66" name="四角形: 角を丸くする 276">
            <a:extLst>
              <a:ext uri="{FF2B5EF4-FFF2-40B4-BE49-F238E27FC236}">
                <a16:creationId xmlns:a16="http://schemas.microsoft.com/office/drawing/2014/main" id="{279C58D3-3F3F-3AD2-048C-0180554E459E}"/>
              </a:ext>
            </a:extLst>
          </p:cNvPr>
          <p:cNvSpPr/>
          <p:nvPr/>
        </p:nvSpPr>
        <p:spPr>
          <a:xfrm>
            <a:off x="7479727" y="9604343"/>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7" name="グループ化 84">
            <a:extLst>
              <a:ext uri="{FF2B5EF4-FFF2-40B4-BE49-F238E27FC236}">
                <a16:creationId xmlns:a16="http://schemas.microsoft.com/office/drawing/2014/main" id="{3FF34EFE-DF91-21DB-CEDC-66B96DC8B721}"/>
              </a:ext>
            </a:extLst>
          </p:cNvPr>
          <p:cNvGrpSpPr/>
          <p:nvPr/>
        </p:nvGrpSpPr>
        <p:grpSpPr>
          <a:xfrm>
            <a:off x="9599606" y="6823624"/>
            <a:ext cx="1018127" cy="1993598"/>
            <a:chOff x="5286811" y="833914"/>
            <a:chExt cx="1018127" cy="1993598"/>
          </a:xfrm>
        </p:grpSpPr>
        <p:grpSp>
          <p:nvGrpSpPr>
            <p:cNvPr id="68" name="グループ化 278">
              <a:extLst>
                <a:ext uri="{FF2B5EF4-FFF2-40B4-BE49-F238E27FC236}">
                  <a16:creationId xmlns:a16="http://schemas.microsoft.com/office/drawing/2014/main" id="{98DBAA14-7F1F-FB9C-3F20-0F2FA2192230}"/>
                </a:ext>
              </a:extLst>
            </p:cNvPr>
            <p:cNvGrpSpPr/>
            <p:nvPr/>
          </p:nvGrpSpPr>
          <p:grpSpPr>
            <a:xfrm>
              <a:off x="5286811" y="833914"/>
              <a:ext cx="1018127" cy="1993598"/>
              <a:chOff x="5286811" y="833914"/>
              <a:chExt cx="1018127" cy="1993598"/>
            </a:xfrm>
          </p:grpSpPr>
          <p:sp>
            <p:nvSpPr>
              <p:cNvPr id="70" name="四角形: 角を丸くする 279">
                <a:extLst>
                  <a:ext uri="{FF2B5EF4-FFF2-40B4-BE49-F238E27FC236}">
                    <a16:creationId xmlns:a16="http://schemas.microsoft.com/office/drawing/2014/main" id="{04F1C165-404E-11B2-AE97-EC37865D1F2E}"/>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71" name="Picture 24" descr="ESP8255でSSD1306を駆動">
                <a:extLst>
                  <a:ext uri="{FF2B5EF4-FFF2-40B4-BE49-F238E27FC236}">
                    <a16:creationId xmlns:a16="http://schemas.microsoft.com/office/drawing/2014/main" id="{B3B397CF-6310-C88F-1A9A-B92A61628872}"/>
                  </a:ext>
                </a:extLst>
              </p:cNvPr>
              <p:cNvPicPr>
                <a:picLocks noChangeAspect="1"/>
              </p:cNvPicPr>
              <p:nvPr/>
            </p:nvPicPr>
            <p:blipFill>
              <a:blip r:embed="rId13"/>
              <a:srcRect l="22751" t="8366" r="23082" b="8935"/>
              <a:stretch>
                <a:fillRect/>
              </a:stretch>
            </p:blipFill>
            <p:spPr>
              <a:xfrm>
                <a:off x="5474743" y="1013467"/>
                <a:ext cx="560224" cy="432280"/>
              </a:xfrm>
              <a:prstGeom prst="rect">
                <a:avLst/>
              </a:prstGeom>
              <a:noFill/>
              <a:ln cap="flat">
                <a:noFill/>
              </a:ln>
            </p:spPr>
          </p:pic>
          <p:sp>
            <p:nvSpPr>
              <p:cNvPr id="72" name="テキスト ボックス 281">
                <a:extLst>
                  <a:ext uri="{FF2B5EF4-FFF2-40B4-BE49-F238E27FC236}">
                    <a16:creationId xmlns:a16="http://schemas.microsoft.com/office/drawing/2014/main" id="{38F34F54-1875-3942-091E-9852730546C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73" name="テキスト ボックス 283">
                <a:extLst>
                  <a:ext uri="{FF2B5EF4-FFF2-40B4-BE49-F238E27FC236}">
                    <a16:creationId xmlns:a16="http://schemas.microsoft.com/office/drawing/2014/main" id="{28F33028-5938-B6B7-04C0-4F64610EEE3D}"/>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69" name="Picture 18">
              <a:extLst>
                <a:ext uri="{FF2B5EF4-FFF2-40B4-BE49-F238E27FC236}">
                  <a16:creationId xmlns:a16="http://schemas.microsoft.com/office/drawing/2014/main" id="{F66C6C5C-17C9-E738-5506-7361B86AC4A8}"/>
                </a:ext>
              </a:extLst>
            </p:cNvPr>
            <p:cNvPicPr>
              <a:picLocks noChangeAspect="1"/>
            </p:cNvPicPr>
            <p:nvPr/>
          </p:nvPicPr>
          <p:blipFill>
            <a:blip r:embed="rId14"/>
            <a:srcRect l="9937" t="21275" r="16029" b="19018"/>
            <a:stretch>
              <a:fillRect/>
            </a:stretch>
          </p:blipFill>
          <p:spPr>
            <a:xfrm>
              <a:off x="5519739" y="2142438"/>
              <a:ext cx="537293" cy="376971"/>
            </a:xfrm>
            <a:prstGeom prst="rect">
              <a:avLst/>
            </a:prstGeom>
            <a:noFill/>
            <a:ln cap="flat">
              <a:noFill/>
            </a:ln>
          </p:spPr>
        </p:pic>
      </p:grpSp>
      <p:sp>
        <p:nvSpPr>
          <p:cNvPr id="74" name="テキスト ボックス 289">
            <a:extLst>
              <a:ext uri="{FF2B5EF4-FFF2-40B4-BE49-F238E27FC236}">
                <a16:creationId xmlns:a16="http://schemas.microsoft.com/office/drawing/2014/main" id="{B0C6A8C4-2727-3111-2D7E-40A9F6F2781C}"/>
              </a:ext>
            </a:extLst>
          </p:cNvPr>
          <p:cNvSpPr txBox="1"/>
          <p:nvPr/>
        </p:nvSpPr>
        <p:spPr>
          <a:xfrm>
            <a:off x="4463657" y="6255488"/>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75" name="グループ化 85">
            <a:extLst>
              <a:ext uri="{FF2B5EF4-FFF2-40B4-BE49-F238E27FC236}">
                <a16:creationId xmlns:a16="http://schemas.microsoft.com/office/drawing/2014/main" id="{2080DE29-A0CD-D964-838A-52B83B528EFB}"/>
              </a:ext>
            </a:extLst>
          </p:cNvPr>
          <p:cNvGrpSpPr/>
          <p:nvPr/>
        </p:nvGrpSpPr>
        <p:grpSpPr>
          <a:xfrm>
            <a:off x="8813893" y="8889052"/>
            <a:ext cx="1760121" cy="1140797"/>
            <a:chOff x="4359927" y="2919980"/>
            <a:chExt cx="1760121" cy="1140797"/>
          </a:xfrm>
        </p:grpSpPr>
        <p:grpSp>
          <p:nvGrpSpPr>
            <p:cNvPr id="76" name="グループ化 2098">
              <a:extLst>
                <a:ext uri="{FF2B5EF4-FFF2-40B4-BE49-F238E27FC236}">
                  <a16:creationId xmlns:a16="http://schemas.microsoft.com/office/drawing/2014/main" id="{DD0952BD-7AEE-14C7-5421-6D76EABA8256}"/>
                </a:ext>
              </a:extLst>
            </p:cNvPr>
            <p:cNvGrpSpPr/>
            <p:nvPr/>
          </p:nvGrpSpPr>
          <p:grpSpPr>
            <a:xfrm>
              <a:off x="4359927" y="2919980"/>
              <a:ext cx="1760121" cy="1140797"/>
              <a:chOff x="4359927" y="2919980"/>
              <a:chExt cx="1760121" cy="1140797"/>
            </a:xfrm>
          </p:grpSpPr>
          <p:grpSp>
            <p:nvGrpSpPr>
              <p:cNvPr id="78" name="グループ化 2099">
                <a:extLst>
                  <a:ext uri="{FF2B5EF4-FFF2-40B4-BE49-F238E27FC236}">
                    <a16:creationId xmlns:a16="http://schemas.microsoft.com/office/drawing/2014/main" id="{9DF0117E-7D09-B4CB-A7D8-C0893221F334}"/>
                  </a:ext>
                </a:extLst>
              </p:cNvPr>
              <p:cNvGrpSpPr/>
              <p:nvPr/>
            </p:nvGrpSpPr>
            <p:grpSpPr>
              <a:xfrm>
                <a:off x="4425375" y="2919980"/>
                <a:ext cx="1694673" cy="1098398"/>
                <a:chOff x="4425375" y="2919980"/>
                <a:chExt cx="1694673" cy="1098398"/>
              </a:xfrm>
            </p:grpSpPr>
            <p:grpSp>
              <p:nvGrpSpPr>
                <p:cNvPr id="80" name="グループ化 2101">
                  <a:extLst>
                    <a:ext uri="{FF2B5EF4-FFF2-40B4-BE49-F238E27FC236}">
                      <a16:creationId xmlns:a16="http://schemas.microsoft.com/office/drawing/2014/main" id="{D961D139-0C67-A0BC-8A84-9C8836514457}"/>
                    </a:ext>
                  </a:extLst>
                </p:cNvPr>
                <p:cNvGrpSpPr/>
                <p:nvPr/>
              </p:nvGrpSpPr>
              <p:grpSpPr>
                <a:xfrm>
                  <a:off x="4425375" y="2919980"/>
                  <a:ext cx="1546383" cy="1098398"/>
                  <a:chOff x="4425375" y="2919980"/>
                  <a:chExt cx="1546383" cy="1098398"/>
                </a:xfrm>
              </p:grpSpPr>
              <p:sp>
                <p:nvSpPr>
                  <p:cNvPr id="82" name="四角形: 角を丸くする 2106">
                    <a:extLst>
                      <a:ext uri="{FF2B5EF4-FFF2-40B4-BE49-F238E27FC236}">
                        <a16:creationId xmlns:a16="http://schemas.microsoft.com/office/drawing/2014/main" id="{550EC008-3EA1-4CB3-1ED4-F72B48D7D26E}"/>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83" name="Picture 22" descr="取扱を終了した商品です］OpenMV Cam H7 R2 SEN-18982 67-0427-62 【AXEL】 アズワン">
                    <a:extLst>
                      <a:ext uri="{FF2B5EF4-FFF2-40B4-BE49-F238E27FC236}">
                        <a16:creationId xmlns:a16="http://schemas.microsoft.com/office/drawing/2014/main" id="{5CC65F5A-9F4B-9CF9-D8E7-93DC3C96C252}"/>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81" name="テキスト ボックス 2105">
                  <a:extLst>
                    <a:ext uri="{FF2B5EF4-FFF2-40B4-BE49-F238E27FC236}">
                      <a16:creationId xmlns:a16="http://schemas.microsoft.com/office/drawing/2014/main" id="{8C5D1B73-3533-5D12-364F-C55F24FFA0E4}"/>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79" name="テキスト ボックス 2100">
                <a:extLst>
                  <a:ext uri="{FF2B5EF4-FFF2-40B4-BE49-F238E27FC236}">
                    <a16:creationId xmlns:a16="http://schemas.microsoft.com/office/drawing/2014/main" id="{5C65B958-ABCC-B229-9584-5C021511B55D}"/>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77" name="図 86">
              <a:extLst>
                <a:ext uri="{FF2B5EF4-FFF2-40B4-BE49-F238E27FC236}">
                  <a16:creationId xmlns:a16="http://schemas.microsoft.com/office/drawing/2014/main" id="{6195272D-C337-E300-0AB2-C94FE0DEB3D1}"/>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84" name="テキスト ボックス 197">
            <a:extLst>
              <a:ext uri="{FF2B5EF4-FFF2-40B4-BE49-F238E27FC236}">
                <a16:creationId xmlns:a16="http://schemas.microsoft.com/office/drawing/2014/main" id="{E31EF1DD-1A66-B881-7BE4-F991BEFCDBD4}"/>
              </a:ext>
            </a:extLst>
          </p:cNvPr>
          <p:cNvSpPr txBox="1"/>
          <p:nvPr/>
        </p:nvSpPr>
        <p:spPr>
          <a:xfrm>
            <a:off x="8305840" y="81376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85" name="テキスト ボックス 87">
            <a:extLst>
              <a:ext uri="{FF2B5EF4-FFF2-40B4-BE49-F238E27FC236}">
                <a16:creationId xmlns:a16="http://schemas.microsoft.com/office/drawing/2014/main" id="{BF758CC3-6B3C-6669-422A-C0B8937D7B6C}"/>
              </a:ext>
            </a:extLst>
          </p:cNvPr>
          <p:cNvSpPr txBox="1"/>
          <p:nvPr/>
        </p:nvSpPr>
        <p:spPr>
          <a:xfrm rot="19223811">
            <a:off x="5951073" y="819057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pic>
        <p:nvPicPr>
          <p:cNvPr id="86" name="図 85">
            <a:extLst>
              <a:ext uri="{FF2B5EF4-FFF2-40B4-BE49-F238E27FC236}">
                <a16:creationId xmlns:a16="http://schemas.microsoft.com/office/drawing/2014/main" id="{00777F9E-1717-79A6-CBAA-041E6E98D50B}"/>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8299052" y="9616252"/>
            <a:ext cx="414714" cy="410234"/>
          </a:xfrm>
          <a:prstGeom prst="rect">
            <a:avLst/>
          </a:prstGeom>
        </p:spPr>
      </p:pic>
      <p:sp>
        <p:nvSpPr>
          <p:cNvPr id="87" name="十字形 86">
            <a:extLst>
              <a:ext uri="{FF2B5EF4-FFF2-40B4-BE49-F238E27FC236}">
                <a16:creationId xmlns:a16="http://schemas.microsoft.com/office/drawing/2014/main" id="{350E3768-4F91-EBEF-FF1C-82F6FB6133B8}"/>
              </a:ext>
            </a:extLst>
          </p:cNvPr>
          <p:cNvSpPr/>
          <p:nvPr/>
        </p:nvSpPr>
        <p:spPr>
          <a:xfrm rot="16200000">
            <a:off x="9983369" y="7858133"/>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十字形 87">
            <a:extLst>
              <a:ext uri="{FF2B5EF4-FFF2-40B4-BE49-F238E27FC236}">
                <a16:creationId xmlns:a16="http://schemas.microsoft.com/office/drawing/2014/main" id="{30CA6099-6681-6F2F-50BC-69F4E7A1B510}"/>
              </a:ext>
            </a:extLst>
          </p:cNvPr>
          <p:cNvSpPr/>
          <p:nvPr/>
        </p:nvSpPr>
        <p:spPr>
          <a:xfrm rot="16200000">
            <a:off x="9506284" y="9257268"/>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9" name="図 274">
            <a:extLst>
              <a:ext uri="{FF2B5EF4-FFF2-40B4-BE49-F238E27FC236}">
                <a16:creationId xmlns:a16="http://schemas.microsoft.com/office/drawing/2014/main" id="{BD1A65A3-010D-ADE9-5B8F-03AC87712428}"/>
              </a:ext>
            </a:extLst>
          </p:cNvPr>
          <p:cNvPicPr>
            <a:picLocks noChangeAspect="1"/>
          </p:cNvPicPr>
          <p:nvPr/>
        </p:nvPicPr>
        <p:blipFill>
          <a:blip r:embed="rId12"/>
          <a:stretch>
            <a:fillRect/>
          </a:stretch>
        </p:blipFill>
        <p:spPr>
          <a:xfrm>
            <a:off x="6827920" y="8366406"/>
            <a:ext cx="474692" cy="562181"/>
          </a:xfrm>
          <a:prstGeom prst="rect">
            <a:avLst/>
          </a:prstGeom>
          <a:noFill/>
          <a:ln cap="flat">
            <a:noFill/>
          </a:ln>
        </p:spPr>
      </p:pic>
      <p:sp>
        <p:nvSpPr>
          <p:cNvPr id="90" name="四角形: 角を丸くする 269">
            <a:extLst>
              <a:ext uri="{FF2B5EF4-FFF2-40B4-BE49-F238E27FC236}">
                <a16:creationId xmlns:a16="http://schemas.microsoft.com/office/drawing/2014/main" id="{50686B5A-EA3E-C786-5D12-5D5AC2CF2A2D}"/>
              </a:ext>
            </a:extLst>
          </p:cNvPr>
          <p:cNvSpPr/>
          <p:nvPr/>
        </p:nvSpPr>
        <p:spPr>
          <a:xfrm>
            <a:off x="118479" y="173645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1" name="テキスト ボックス 266">
            <a:extLst>
              <a:ext uri="{FF2B5EF4-FFF2-40B4-BE49-F238E27FC236}">
                <a16:creationId xmlns:a16="http://schemas.microsoft.com/office/drawing/2014/main" id="{928C9261-CA54-C6BD-C234-698ACD0DAC0E}"/>
              </a:ext>
            </a:extLst>
          </p:cNvPr>
          <p:cNvSpPr txBox="1"/>
          <p:nvPr/>
        </p:nvSpPr>
        <p:spPr>
          <a:xfrm>
            <a:off x="3280326" y="1817175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92" name="正方形/長方形 1">
            <a:extLst>
              <a:ext uri="{FF2B5EF4-FFF2-40B4-BE49-F238E27FC236}">
                <a16:creationId xmlns:a16="http://schemas.microsoft.com/office/drawing/2014/main" id="{5741A67A-CB23-DC2A-DE3F-1DC2CC612D6D}"/>
              </a:ext>
            </a:extLst>
          </p:cNvPr>
          <p:cNvSpPr/>
          <p:nvPr/>
        </p:nvSpPr>
        <p:spPr>
          <a:xfrm rot="19361287">
            <a:off x="1241073" y="1883832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93" name="グループ化 2">
            <a:extLst>
              <a:ext uri="{FF2B5EF4-FFF2-40B4-BE49-F238E27FC236}">
                <a16:creationId xmlns:a16="http://schemas.microsoft.com/office/drawing/2014/main" id="{32F75065-A12E-7A7C-BAFD-6F8311B6B441}"/>
              </a:ext>
            </a:extLst>
          </p:cNvPr>
          <p:cNvGrpSpPr/>
          <p:nvPr/>
        </p:nvGrpSpPr>
        <p:grpSpPr>
          <a:xfrm>
            <a:off x="155494" y="17934995"/>
            <a:ext cx="254081" cy="1048350"/>
            <a:chOff x="251917" y="1306348"/>
            <a:chExt cx="290934" cy="1048350"/>
          </a:xfrm>
        </p:grpSpPr>
        <p:sp>
          <p:nvSpPr>
            <p:cNvPr id="94" name="矢印: 下 64">
              <a:extLst>
                <a:ext uri="{FF2B5EF4-FFF2-40B4-BE49-F238E27FC236}">
                  <a16:creationId xmlns:a16="http://schemas.microsoft.com/office/drawing/2014/main" id="{4C618798-54F8-4EB5-F619-D5E8F4401F5D}"/>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5" name="テキスト ボックス 94">
              <a:extLst>
                <a:ext uri="{FF2B5EF4-FFF2-40B4-BE49-F238E27FC236}">
                  <a16:creationId xmlns:a16="http://schemas.microsoft.com/office/drawing/2014/main" id="{2FFE1DE1-DF45-B8B8-36B8-FE0AAD095AD6}"/>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96" name="矢印: 右 66">
            <a:extLst>
              <a:ext uri="{FF2B5EF4-FFF2-40B4-BE49-F238E27FC236}">
                <a16:creationId xmlns:a16="http://schemas.microsoft.com/office/drawing/2014/main" id="{C87BE3EE-FC68-4CF3-2EAB-0536D9F42300}"/>
              </a:ext>
            </a:extLst>
          </p:cNvPr>
          <p:cNvSpPr/>
          <p:nvPr/>
        </p:nvSpPr>
        <p:spPr>
          <a:xfrm>
            <a:off x="1704013" y="1750210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97" name="グループ化 96">
            <a:extLst>
              <a:ext uri="{FF2B5EF4-FFF2-40B4-BE49-F238E27FC236}">
                <a16:creationId xmlns:a16="http://schemas.microsoft.com/office/drawing/2014/main" id="{35148B00-0FAA-A0EE-D7F2-D1F5822A5C25}"/>
              </a:ext>
            </a:extLst>
          </p:cNvPr>
          <p:cNvGrpSpPr/>
          <p:nvPr/>
        </p:nvGrpSpPr>
        <p:grpSpPr>
          <a:xfrm>
            <a:off x="607218" y="17948467"/>
            <a:ext cx="744675" cy="200052"/>
            <a:chOff x="738039" y="1302181"/>
            <a:chExt cx="525853" cy="184663"/>
          </a:xfrm>
        </p:grpSpPr>
        <p:sp>
          <p:nvSpPr>
            <p:cNvPr id="98" name="矢印: 下 68">
              <a:extLst>
                <a:ext uri="{FF2B5EF4-FFF2-40B4-BE49-F238E27FC236}">
                  <a16:creationId xmlns:a16="http://schemas.microsoft.com/office/drawing/2014/main" id="{7B9193EF-A7A3-B55F-442B-6F6E54826C95}"/>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99" name="テキスト ボックス 98">
              <a:extLst>
                <a:ext uri="{FF2B5EF4-FFF2-40B4-BE49-F238E27FC236}">
                  <a16:creationId xmlns:a16="http://schemas.microsoft.com/office/drawing/2014/main" id="{007D2EE5-D901-064F-0FA4-84FD339E7815}"/>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0" name="四角形: 角を丸くする 2086">
            <a:extLst>
              <a:ext uri="{FF2B5EF4-FFF2-40B4-BE49-F238E27FC236}">
                <a16:creationId xmlns:a16="http://schemas.microsoft.com/office/drawing/2014/main" id="{CEF250D0-3709-8876-6770-26E8D2BC7C0F}"/>
              </a:ext>
            </a:extLst>
          </p:cNvPr>
          <p:cNvSpPr/>
          <p:nvPr/>
        </p:nvSpPr>
        <p:spPr>
          <a:xfrm>
            <a:off x="188668" y="1742128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01" name="矢印: 右 70">
            <a:extLst>
              <a:ext uri="{FF2B5EF4-FFF2-40B4-BE49-F238E27FC236}">
                <a16:creationId xmlns:a16="http://schemas.microsoft.com/office/drawing/2014/main" id="{3C8E9C44-ADE5-E962-DD51-DDCDAFB023BA}"/>
              </a:ext>
            </a:extLst>
          </p:cNvPr>
          <p:cNvSpPr/>
          <p:nvPr/>
        </p:nvSpPr>
        <p:spPr>
          <a:xfrm>
            <a:off x="1533760" y="182232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2" name="矢印: 右 71">
            <a:extLst>
              <a:ext uri="{FF2B5EF4-FFF2-40B4-BE49-F238E27FC236}">
                <a16:creationId xmlns:a16="http://schemas.microsoft.com/office/drawing/2014/main" id="{9FB1A167-D007-F34A-7125-AC22B5A90CAD}"/>
              </a:ext>
            </a:extLst>
          </p:cNvPr>
          <p:cNvSpPr/>
          <p:nvPr/>
        </p:nvSpPr>
        <p:spPr>
          <a:xfrm>
            <a:off x="3677669" y="1750115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03" name="グループ化 72">
            <a:extLst>
              <a:ext uri="{FF2B5EF4-FFF2-40B4-BE49-F238E27FC236}">
                <a16:creationId xmlns:a16="http://schemas.microsoft.com/office/drawing/2014/main" id="{1933453C-DD5A-3D03-96A4-1D587D654A2C}"/>
              </a:ext>
            </a:extLst>
          </p:cNvPr>
          <p:cNvGrpSpPr/>
          <p:nvPr/>
        </p:nvGrpSpPr>
        <p:grpSpPr>
          <a:xfrm>
            <a:off x="622645" y="19866773"/>
            <a:ext cx="525853" cy="200790"/>
            <a:chOff x="717429" y="3023957"/>
            <a:chExt cx="525853" cy="180438"/>
          </a:xfrm>
        </p:grpSpPr>
        <p:sp>
          <p:nvSpPr>
            <p:cNvPr id="104" name="矢印: 下 73">
              <a:extLst>
                <a:ext uri="{FF2B5EF4-FFF2-40B4-BE49-F238E27FC236}">
                  <a16:creationId xmlns:a16="http://schemas.microsoft.com/office/drawing/2014/main" id="{BECF2A6F-F00B-ABDB-5824-CF64D2B77635}"/>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 name="テキスト ボックス 74">
              <a:extLst>
                <a:ext uri="{FF2B5EF4-FFF2-40B4-BE49-F238E27FC236}">
                  <a16:creationId xmlns:a16="http://schemas.microsoft.com/office/drawing/2014/main" id="{4849CA0B-9483-F177-DB01-750AEF05C638}"/>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06" name="正方形/長方形 75">
            <a:extLst>
              <a:ext uri="{FF2B5EF4-FFF2-40B4-BE49-F238E27FC236}">
                <a16:creationId xmlns:a16="http://schemas.microsoft.com/office/drawing/2014/main" id="{7B471479-54EC-BA6C-3236-6984F44302CD}"/>
              </a:ext>
            </a:extLst>
          </p:cNvPr>
          <p:cNvSpPr/>
          <p:nvPr/>
        </p:nvSpPr>
        <p:spPr>
          <a:xfrm>
            <a:off x="3148435" y="1877239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7" name="正方形/長方形 76">
            <a:extLst>
              <a:ext uri="{FF2B5EF4-FFF2-40B4-BE49-F238E27FC236}">
                <a16:creationId xmlns:a16="http://schemas.microsoft.com/office/drawing/2014/main" id="{DE1B8262-5858-E639-D570-62F9279DB64B}"/>
              </a:ext>
            </a:extLst>
          </p:cNvPr>
          <p:cNvSpPr/>
          <p:nvPr/>
        </p:nvSpPr>
        <p:spPr>
          <a:xfrm rot="16200004">
            <a:off x="3553230" y="1995320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8" name="正方形/長方形 77">
            <a:extLst>
              <a:ext uri="{FF2B5EF4-FFF2-40B4-BE49-F238E27FC236}">
                <a16:creationId xmlns:a16="http://schemas.microsoft.com/office/drawing/2014/main" id="{2CBBCE2D-6D32-4755-A571-00F4ADEF7FC9}"/>
              </a:ext>
            </a:extLst>
          </p:cNvPr>
          <p:cNvSpPr/>
          <p:nvPr/>
        </p:nvSpPr>
        <p:spPr>
          <a:xfrm rot="16200004">
            <a:off x="3471547" y="193897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9" name="四角形: 角を丸くする 78">
            <a:extLst>
              <a:ext uri="{FF2B5EF4-FFF2-40B4-BE49-F238E27FC236}">
                <a16:creationId xmlns:a16="http://schemas.microsoft.com/office/drawing/2014/main" id="{D5C18827-C6EF-3087-3A10-3BBF9E98A1C1}"/>
              </a:ext>
            </a:extLst>
          </p:cNvPr>
          <p:cNvSpPr/>
          <p:nvPr/>
        </p:nvSpPr>
        <p:spPr>
          <a:xfrm>
            <a:off x="3048957" y="1968341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10" name="テキスト ボックス 79">
            <a:extLst>
              <a:ext uri="{FF2B5EF4-FFF2-40B4-BE49-F238E27FC236}">
                <a16:creationId xmlns:a16="http://schemas.microsoft.com/office/drawing/2014/main" id="{3A8A75F3-9B53-114A-494E-E6238B332D24}"/>
              </a:ext>
            </a:extLst>
          </p:cNvPr>
          <p:cNvSpPr txBox="1"/>
          <p:nvPr/>
        </p:nvSpPr>
        <p:spPr>
          <a:xfrm>
            <a:off x="3429549" y="1952467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111" name="テキスト ボックス 80">
            <a:extLst>
              <a:ext uri="{FF2B5EF4-FFF2-40B4-BE49-F238E27FC236}">
                <a16:creationId xmlns:a16="http://schemas.microsoft.com/office/drawing/2014/main" id="{203FC868-CB0D-A65E-A317-AF2B310BFC82}"/>
              </a:ext>
            </a:extLst>
          </p:cNvPr>
          <p:cNvSpPr txBox="1"/>
          <p:nvPr/>
        </p:nvSpPr>
        <p:spPr>
          <a:xfrm>
            <a:off x="3425312" y="2003594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12" name="正方形/長方形 81">
            <a:extLst>
              <a:ext uri="{FF2B5EF4-FFF2-40B4-BE49-F238E27FC236}">
                <a16:creationId xmlns:a16="http://schemas.microsoft.com/office/drawing/2014/main" id="{7B837438-115E-FB48-CBBB-5683F1E5D1FA}"/>
              </a:ext>
            </a:extLst>
          </p:cNvPr>
          <p:cNvSpPr/>
          <p:nvPr/>
        </p:nvSpPr>
        <p:spPr>
          <a:xfrm rot="14229006">
            <a:off x="2861775" y="1877501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3" name="正方形/長方形 82">
            <a:extLst>
              <a:ext uri="{FF2B5EF4-FFF2-40B4-BE49-F238E27FC236}">
                <a16:creationId xmlns:a16="http://schemas.microsoft.com/office/drawing/2014/main" id="{CE1BDCC4-CCC1-2822-B94F-C07C6A7139EF}"/>
              </a:ext>
            </a:extLst>
          </p:cNvPr>
          <p:cNvSpPr/>
          <p:nvPr/>
        </p:nvSpPr>
        <p:spPr>
          <a:xfrm rot="16200004">
            <a:off x="2243113" y="1994895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114" name="Picture 4" descr="Amazon.co.jp: Kypom K6 11.1V 1300mAh 35C70C リポ バッテリー : おもちゃ">
            <a:extLst>
              <a:ext uri="{FF2B5EF4-FFF2-40B4-BE49-F238E27FC236}">
                <a16:creationId xmlns:a16="http://schemas.microsoft.com/office/drawing/2014/main" id="{DBCFFFE2-65E6-1029-AC56-4EF71A9DB7F1}"/>
              </a:ext>
            </a:extLst>
          </p:cNvPr>
          <p:cNvPicPr>
            <a:picLocks noChangeAspect="1"/>
          </p:cNvPicPr>
          <p:nvPr/>
        </p:nvPicPr>
        <p:blipFill>
          <a:blip r:embed="rId2">
            <a:clrChange>
              <a:clrFrom>
                <a:srgbClr val="FFFFFF"/>
              </a:clrFrom>
              <a:clrTo>
                <a:srgbClr val="FFFFFF">
                  <a:alpha val="0"/>
                </a:srgbClr>
              </a:clrTo>
            </a:clrChange>
          </a:blip>
          <a:srcRect/>
          <a:stretch>
            <a:fillRect/>
          </a:stretch>
        </p:blipFill>
        <p:spPr>
          <a:xfrm>
            <a:off x="976642" y="17437638"/>
            <a:ext cx="707032" cy="510893"/>
          </a:xfrm>
          <a:prstGeom prst="rect">
            <a:avLst/>
          </a:prstGeom>
          <a:noFill/>
          <a:ln cap="flat">
            <a:noFill/>
          </a:ln>
        </p:spPr>
      </p:pic>
      <p:sp>
        <p:nvSpPr>
          <p:cNvPr id="115" name="正方形/長方形 253">
            <a:extLst>
              <a:ext uri="{FF2B5EF4-FFF2-40B4-BE49-F238E27FC236}">
                <a16:creationId xmlns:a16="http://schemas.microsoft.com/office/drawing/2014/main" id="{78119727-CCF6-DE49-1958-C537C6C127E5}"/>
              </a:ext>
            </a:extLst>
          </p:cNvPr>
          <p:cNvSpPr/>
          <p:nvPr/>
        </p:nvSpPr>
        <p:spPr>
          <a:xfrm>
            <a:off x="3280326" y="1856856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116" name="正方形/長方形 254">
            <a:extLst>
              <a:ext uri="{FF2B5EF4-FFF2-40B4-BE49-F238E27FC236}">
                <a16:creationId xmlns:a16="http://schemas.microsoft.com/office/drawing/2014/main" id="{4B2745B3-A0AA-8754-DEFA-11D137D9E8D6}"/>
              </a:ext>
            </a:extLst>
          </p:cNvPr>
          <p:cNvSpPr/>
          <p:nvPr/>
        </p:nvSpPr>
        <p:spPr>
          <a:xfrm rot="16200004">
            <a:off x="2193403" y="1867496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7" name="正方形/長方形 2047">
            <a:extLst>
              <a:ext uri="{FF2B5EF4-FFF2-40B4-BE49-F238E27FC236}">
                <a16:creationId xmlns:a16="http://schemas.microsoft.com/office/drawing/2014/main" id="{73A12DAB-6E27-9C6F-63B0-7DC0C14A759F}"/>
              </a:ext>
            </a:extLst>
          </p:cNvPr>
          <p:cNvSpPr/>
          <p:nvPr/>
        </p:nvSpPr>
        <p:spPr>
          <a:xfrm rot="16200004">
            <a:off x="2157097" y="193992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18" name="四角形: 角を丸くする 2052">
            <a:extLst>
              <a:ext uri="{FF2B5EF4-FFF2-40B4-BE49-F238E27FC236}">
                <a16:creationId xmlns:a16="http://schemas.microsoft.com/office/drawing/2014/main" id="{D772BD3C-CAA6-1706-5B91-515D4B4235D4}"/>
              </a:ext>
            </a:extLst>
          </p:cNvPr>
          <p:cNvSpPr/>
          <p:nvPr/>
        </p:nvSpPr>
        <p:spPr>
          <a:xfrm>
            <a:off x="1937019" y="1806085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119" name="Picture 4">
            <a:extLst>
              <a:ext uri="{FF2B5EF4-FFF2-40B4-BE49-F238E27FC236}">
                <a16:creationId xmlns:a16="http://schemas.microsoft.com/office/drawing/2014/main" id="{F4346EBE-6EDC-FF1C-55F4-7A59632BDDC2}"/>
              </a:ext>
            </a:extLst>
          </p:cNvPr>
          <p:cNvPicPr>
            <a:picLocks noChangeAspect="1"/>
          </p:cNvPicPr>
          <p:nvPr/>
        </p:nvPicPr>
        <p:blipFill>
          <a:blip r:embed="rId3"/>
          <a:srcRect t="24009" r="7915" b="27972"/>
          <a:stretch>
            <a:fillRect/>
          </a:stretch>
        </p:blipFill>
        <p:spPr>
          <a:xfrm rot="5400013">
            <a:off x="2777050" y="18197567"/>
            <a:ext cx="727289" cy="379261"/>
          </a:xfrm>
          <a:prstGeom prst="rect">
            <a:avLst/>
          </a:prstGeom>
          <a:noFill/>
          <a:ln cap="flat">
            <a:noFill/>
          </a:ln>
        </p:spPr>
      </p:pic>
      <p:sp>
        <p:nvSpPr>
          <p:cNvPr id="120" name="四角形: 角を丸くする 2056">
            <a:extLst>
              <a:ext uri="{FF2B5EF4-FFF2-40B4-BE49-F238E27FC236}">
                <a16:creationId xmlns:a16="http://schemas.microsoft.com/office/drawing/2014/main" id="{C42A6E64-F1A7-E57B-42CA-E489D997543E}"/>
              </a:ext>
            </a:extLst>
          </p:cNvPr>
          <p:cNvSpPr/>
          <p:nvPr/>
        </p:nvSpPr>
        <p:spPr>
          <a:xfrm>
            <a:off x="1724979" y="189703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121" name="四角形: 角を丸くする 2061">
            <a:extLst>
              <a:ext uri="{FF2B5EF4-FFF2-40B4-BE49-F238E27FC236}">
                <a16:creationId xmlns:a16="http://schemas.microsoft.com/office/drawing/2014/main" id="{EB82B33B-BDC1-A898-8F50-735DA8F6B07B}"/>
              </a:ext>
            </a:extLst>
          </p:cNvPr>
          <p:cNvSpPr/>
          <p:nvPr/>
        </p:nvSpPr>
        <p:spPr>
          <a:xfrm>
            <a:off x="1734498" y="1967520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122" name="四角形: 角を丸くする 2062">
            <a:extLst>
              <a:ext uri="{FF2B5EF4-FFF2-40B4-BE49-F238E27FC236}">
                <a16:creationId xmlns:a16="http://schemas.microsoft.com/office/drawing/2014/main" id="{5A6AC2DA-0A5B-B638-D725-54A89DF4DF3C}"/>
              </a:ext>
            </a:extLst>
          </p:cNvPr>
          <p:cNvSpPr/>
          <p:nvPr/>
        </p:nvSpPr>
        <p:spPr>
          <a:xfrm>
            <a:off x="1740442" y="2019061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123" name="グループ化 2242">
            <a:extLst>
              <a:ext uri="{FF2B5EF4-FFF2-40B4-BE49-F238E27FC236}">
                <a16:creationId xmlns:a16="http://schemas.microsoft.com/office/drawing/2014/main" id="{13B9279C-0ADB-DCE9-2BD0-A90BF8555CD1}"/>
              </a:ext>
            </a:extLst>
          </p:cNvPr>
          <p:cNvGrpSpPr/>
          <p:nvPr/>
        </p:nvGrpSpPr>
        <p:grpSpPr>
          <a:xfrm>
            <a:off x="4038132" y="17424458"/>
            <a:ext cx="1115725" cy="525246"/>
            <a:chOff x="5192310" y="786609"/>
            <a:chExt cx="1115725" cy="498734"/>
          </a:xfrm>
        </p:grpSpPr>
        <p:pic>
          <p:nvPicPr>
            <p:cNvPr id="124" name="図 83">
              <a:extLst>
                <a:ext uri="{FF2B5EF4-FFF2-40B4-BE49-F238E27FC236}">
                  <a16:creationId xmlns:a16="http://schemas.microsoft.com/office/drawing/2014/main" id="{F3CF6AF6-4980-C56B-BD31-ADAC9A19855E}"/>
                </a:ext>
              </a:extLst>
            </p:cNvPr>
            <p:cNvPicPr>
              <a:picLocks noChangeAspect="1"/>
            </p:cNvPicPr>
            <p:nvPr/>
          </p:nvPicPr>
          <p:blipFill>
            <a:blip r:embed="rId4"/>
            <a:srcRect l="21396" t="16634" r="4657" b="23065"/>
            <a:stretch>
              <a:fillRect/>
            </a:stretch>
          </p:blipFill>
          <p:spPr>
            <a:xfrm>
              <a:off x="5792658" y="786609"/>
              <a:ext cx="515377" cy="393102"/>
            </a:xfrm>
            <a:prstGeom prst="rect">
              <a:avLst/>
            </a:prstGeom>
            <a:noFill/>
            <a:ln cap="flat">
              <a:noFill/>
            </a:ln>
          </p:spPr>
        </p:pic>
        <p:sp>
          <p:nvSpPr>
            <p:cNvPr id="125" name="四角形: 角を丸くする 2076">
              <a:extLst>
                <a:ext uri="{FF2B5EF4-FFF2-40B4-BE49-F238E27FC236}">
                  <a16:creationId xmlns:a16="http://schemas.microsoft.com/office/drawing/2014/main" id="{5F54426B-A159-360E-8991-D9A046DBCCD2}"/>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126" name="四角形: 角を丸くする 2080">
            <a:extLst>
              <a:ext uri="{FF2B5EF4-FFF2-40B4-BE49-F238E27FC236}">
                <a16:creationId xmlns:a16="http://schemas.microsoft.com/office/drawing/2014/main" id="{7BC4E5F8-12CD-860C-EA8F-FEC74EB05B7D}"/>
              </a:ext>
            </a:extLst>
          </p:cNvPr>
          <p:cNvSpPr/>
          <p:nvPr/>
        </p:nvSpPr>
        <p:spPr>
          <a:xfrm>
            <a:off x="199266" y="2008038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127" name="テキスト ボックス 2081">
            <a:extLst>
              <a:ext uri="{FF2B5EF4-FFF2-40B4-BE49-F238E27FC236}">
                <a16:creationId xmlns:a16="http://schemas.microsoft.com/office/drawing/2014/main" id="{86DE9E9C-ADA5-4784-96A1-E1EAA07B88DA}"/>
              </a:ext>
            </a:extLst>
          </p:cNvPr>
          <p:cNvSpPr txBox="1"/>
          <p:nvPr/>
        </p:nvSpPr>
        <p:spPr>
          <a:xfrm>
            <a:off x="1318839" y="2007108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128" name="四角形: 角を丸くする 2083">
            <a:extLst>
              <a:ext uri="{FF2B5EF4-FFF2-40B4-BE49-F238E27FC236}">
                <a16:creationId xmlns:a16="http://schemas.microsoft.com/office/drawing/2014/main" id="{22823F39-25FE-F82E-5065-C9E2E50A74B7}"/>
              </a:ext>
            </a:extLst>
          </p:cNvPr>
          <p:cNvSpPr/>
          <p:nvPr/>
        </p:nvSpPr>
        <p:spPr>
          <a:xfrm>
            <a:off x="188668" y="1905466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9" name="Picture 13">
            <a:extLst>
              <a:ext uri="{FF2B5EF4-FFF2-40B4-BE49-F238E27FC236}">
                <a16:creationId xmlns:a16="http://schemas.microsoft.com/office/drawing/2014/main" id="{69AABC86-4CD3-880C-52B7-68202418EC8A}"/>
              </a:ext>
            </a:extLst>
          </p:cNvPr>
          <p:cNvPicPr>
            <a:picLocks noChangeAspect="1"/>
          </p:cNvPicPr>
          <p:nvPr/>
        </p:nvPicPr>
        <p:blipFill>
          <a:blip r:embed="rId5"/>
          <a:srcRect l="34172" t="6534" r="44752" b="11160"/>
          <a:stretch>
            <a:fillRect/>
          </a:stretch>
        </p:blipFill>
        <p:spPr>
          <a:xfrm rot="19050078">
            <a:off x="1140772" y="19993467"/>
            <a:ext cx="261737" cy="681017"/>
          </a:xfrm>
          <a:prstGeom prst="rect">
            <a:avLst/>
          </a:prstGeom>
          <a:noFill/>
          <a:ln cap="flat">
            <a:noFill/>
          </a:ln>
        </p:spPr>
      </p:pic>
      <p:sp>
        <p:nvSpPr>
          <p:cNvPr id="130" name="四角形: 角を丸くする 2090">
            <a:extLst>
              <a:ext uri="{FF2B5EF4-FFF2-40B4-BE49-F238E27FC236}">
                <a16:creationId xmlns:a16="http://schemas.microsoft.com/office/drawing/2014/main" id="{77BCE9DB-77BF-091D-DD90-90CE16D6F893}"/>
              </a:ext>
            </a:extLst>
          </p:cNvPr>
          <p:cNvSpPr/>
          <p:nvPr/>
        </p:nvSpPr>
        <p:spPr>
          <a:xfrm>
            <a:off x="3587301" y="179904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131" name="Picture 6" descr="4CHモーターコントローラ 型番：DSR-1202 : ロボットショップ / Robot Shop ロボット関連商品の専門店">
            <a:extLst>
              <a:ext uri="{FF2B5EF4-FFF2-40B4-BE49-F238E27FC236}">
                <a16:creationId xmlns:a16="http://schemas.microsoft.com/office/drawing/2014/main" id="{FBDF8B25-0092-AAB9-EE25-D853E37602CE}"/>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992915" y="19079344"/>
            <a:ext cx="636052" cy="727506"/>
          </a:xfrm>
          <a:prstGeom prst="rect">
            <a:avLst/>
          </a:prstGeom>
          <a:noFill/>
          <a:ln cap="flat">
            <a:noFill/>
          </a:ln>
        </p:spPr>
      </p:pic>
      <p:pic>
        <p:nvPicPr>
          <p:cNvPr id="132" name="図 2092">
            <a:extLst>
              <a:ext uri="{FF2B5EF4-FFF2-40B4-BE49-F238E27FC236}">
                <a16:creationId xmlns:a16="http://schemas.microsoft.com/office/drawing/2014/main" id="{F70496EF-972C-E14E-A0DC-4FA1C2C172B1}"/>
              </a:ext>
            </a:extLst>
          </p:cNvPr>
          <p:cNvPicPr>
            <a:picLocks noChangeAspect="1"/>
          </p:cNvPicPr>
          <p:nvPr/>
        </p:nvPicPr>
        <p:blipFill>
          <a:blip r:embed="rId7"/>
          <a:stretch>
            <a:fillRect/>
          </a:stretch>
        </p:blipFill>
        <p:spPr>
          <a:xfrm rot="19461222">
            <a:off x="2408592" y="19537316"/>
            <a:ext cx="596993" cy="667621"/>
          </a:xfrm>
          <a:prstGeom prst="rect">
            <a:avLst/>
          </a:prstGeom>
          <a:noFill/>
          <a:ln cap="flat">
            <a:noFill/>
          </a:ln>
        </p:spPr>
      </p:pic>
      <p:pic>
        <p:nvPicPr>
          <p:cNvPr id="133" name="図 2093">
            <a:extLst>
              <a:ext uri="{FF2B5EF4-FFF2-40B4-BE49-F238E27FC236}">
                <a16:creationId xmlns:a16="http://schemas.microsoft.com/office/drawing/2014/main" id="{23F91CD3-32D0-B3DD-B99B-D8C5CE16BA0E}"/>
              </a:ext>
            </a:extLst>
          </p:cNvPr>
          <p:cNvPicPr>
            <a:picLocks noChangeAspect="1"/>
          </p:cNvPicPr>
          <p:nvPr/>
        </p:nvPicPr>
        <p:blipFill>
          <a:blip r:embed="rId8"/>
          <a:srcRect l="35446" t="6000" r="33153" b="61181"/>
          <a:stretch>
            <a:fillRect/>
          </a:stretch>
        </p:blipFill>
        <p:spPr>
          <a:xfrm>
            <a:off x="2527831" y="20221443"/>
            <a:ext cx="463692" cy="363474"/>
          </a:xfrm>
          <a:prstGeom prst="rect">
            <a:avLst/>
          </a:prstGeom>
          <a:noFill/>
          <a:ln cap="flat">
            <a:noFill/>
          </a:ln>
        </p:spPr>
      </p:pic>
      <p:sp>
        <p:nvSpPr>
          <p:cNvPr id="134" name="四角形: 角を丸くする 2094">
            <a:extLst>
              <a:ext uri="{FF2B5EF4-FFF2-40B4-BE49-F238E27FC236}">
                <a16:creationId xmlns:a16="http://schemas.microsoft.com/office/drawing/2014/main" id="{19CF7555-2CF0-0F30-AD30-847CE42387E6}"/>
              </a:ext>
            </a:extLst>
          </p:cNvPr>
          <p:cNvSpPr/>
          <p:nvPr/>
        </p:nvSpPr>
        <p:spPr>
          <a:xfrm>
            <a:off x="2043511" y="174262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135" name="Picture 8">
            <a:extLst>
              <a:ext uri="{FF2B5EF4-FFF2-40B4-BE49-F238E27FC236}">
                <a16:creationId xmlns:a16="http://schemas.microsoft.com/office/drawing/2014/main" id="{9A065AA2-9EF1-C0EB-0429-68E093B1096B}"/>
              </a:ext>
            </a:extLst>
          </p:cNvPr>
          <p:cNvPicPr>
            <a:picLocks noChangeAspect="1"/>
          </p:cNvPicPr>
          <p:nvPr/>
        </p:nvPicPr>
        <p:blipFill>
          <a:blip r:embed="rId9"/>
          <a:srcRect l="18438" t="31705" r="20482" b="39006"/>
          <a:stretch>
            <a:fillRect/>
          </a:stretch>
        </p:blipFill>
        <p:spPr>
          <a:xfrm>
            <a:off x="2872957" y="17479637"/>
            <a:ext cx="890268" cy="426896"/>
          </a:xfrm>
          <a:prstGeom prst="rect">
            <a:avLst/>
          </a:prstGeom>
          <a:noFill/>
          <a:ln cap="flat">
            <a:noFill/>
          </a:ln>
        </p:spPr>
      </p:pic>
      <p:pic>
        <p:nvPicPr>
          <p:cNvPr id="136" name="図 2096">
            <a:extLst>
              <a:ext uri="{FF2B5EF4-FFF2-40B4-BE49-F238E27FC236}">
                <a16:creationId xmlns:a16="http://schemas.microsoft.com/office/drawing/2014/main" id="{6BBFE486-E8FA-4614-E668-EBE4A8487485}"/>
              </a:ext>
            </a:extLst>
          </p:cNvPr>
          <p:cNvPicPr>
            <a:picLocks noChangeAspect="1"/>
          </p:cNvPicPr>
          <p:nvPr/>
        </p:nvPicPr>
        <p:blipFill>
          <a:blip r:embed="rId10"/>
          <a:stretch>
            <a:fillRect/>
          </a:stretch>
        </p:blipFill>
        <p:spPr>
          <a:xfrm rot="16200004">
            <a:off x="4606624" y="18100934"/>
            <a:ext cx="498238" cy="309643"/>
          </a:xfrm>
          <a:prstGeom prst="rect">
            <a:avLst/>
          </a:prstGeom>
          <a:noFill/>
          <a:ln cap="flat">
            <a:noFill/>
          </a:ln>
        </p:spPr>
      </p:pic>
      <p:sp>
        <p:nvSpPr>
          <p:cNvPr id="137" name="テキスト ボックス 259">
            <a:extLst>
              <a:ext uri="{FF2B5EF4-FFF2-40B4-BE49-F238E27FC236}">
                <a16:creationId xmlns:a16="http://schemas.microsoft.com/office/drawing/2014/main" id="{8E0595C2-D1EE-EAAA-8A5D-04DA8D5FABD1}"/>
              </a:ext>
            </a:extLst>
          </p:cNvPr>
          <p:cNvSpPr txBox="1"/>
          <p:nvPr/>
        </p:nvSpPr>
        <p:spPr>
          <a:xfrm>
            <a:off x="1615151" y="1758243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138" name="テキスト ボックス 260">
            <a:extLst>
              <a:ext uri="{FF2B5EF4-FFF2-40B4-BE49-F238E27FC236}">
                <a16:creationId xmlns:a16="http://schemas.microsoft.com/office/drawing/2014/main" id="{C766B36D-7A01-5B09-3BA4-B430B96D9476}"/>
              </a:ext>
            </a:extLst>
          </p:cNvPr>
          <p:cNvSpPr txBox="1"/>
          <p:nvPr/>
        </p:nvSpPr>
        <p:spPr>
          <a:xfrm>
            <a:off x="3687193" y="1756926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139" name="テキスト ボックス 261">
            <a:extLst>
              <a:ext uri="{FF2B5EF4-FFF2-40B4-BE49-F238E27FC236}">
                <a16:creationId xmlns:a16="http://schemas.microsoft.com/office/drawing/2014/main" id="{D1761407-312C-A7DC-0222-D2CD39F9A9D3}"/>
              </a:ext>
            </a:extLst>
          </p:cNvPr>
          <p:cNvSpPr txBox="1"/>
          <p:nvPr/>
        </p:nvSpPr>
        <p:spPr>
          <a:xfrm>
            <a:off x="1511543" y="1829068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140" name="テキスト ボックス 262">
            <a:extLst>
              <a:ext uri="{FF2B5EF4-FFF2-40B4-BE49-F238E27FC236}">
                <a16:creationId xmlns:a16="http://schemas.microsoft.com/office/drawing/2014/main" id="{2F2C0C4F-989D-E3BF-7556-570D52C62C03}"/>
              </a:ext>
            </a:extLst>
          </p:cNvPr>
          <p:cNvSpPr txBox="1"/>
          <p:nvPr/>
        </p:nvSpPr>
        <p:spPr>
          <a:xfrm>
            <a:off x="2096682" y="1876435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1" name="テキスト ボックス 263">
            <a:extLst>
              <a:ext uri="{FF2B5EF4-FFF2-40B4-BE49-F238E27FC236}">
                <a16:creationId xmlns:a16="http://schemas.microsoft.com/office/drawing/2014/main" id="{7A5424E1-1361-CFDA-DBBC-201D098C73AB}"/>
              </a:ext>
            </a:extLst>
          </p:cNvPr>
          <p:cNvSpPr txBox="1"/>
          <p:nvPr/>
        </p:nvSpPr>
        <p:spPr>
          <a:xfrm>
            <a:off x="2958290" y="1876099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2" name="テキスト ボックス 264">
            <a:extLst>
              <a:ext uri="{FF2B5EF4-FFF2-40B4-BE49-F238E27FC236}">
                <a16:creationId xmlns:a16="http://schemas.microsoft.com/office/drawing/2014/main" id="{73417A18-69A1-0731-9679-DC52A9B1F92B}"/>
              </a:ext>
            </a:extLst>
          </p:cNvPr>
          <p:cNvSpPr txBox="1"/>
          <p:nvPr/>
        </p:nvSpPr>
        <p:spPr>
          <a:xfrm>
            <a:off x="2114321" y="1952564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143" name="テキスト ボックス 265">
            <a:extLst>
              <a:ext uri="{FF2B5EF4-FFF2-40B4-BE49-F238E27FC236}">
                <a16:creationId xmlns:a16="http://schemas.microsoft.com/office/drawing/2014/main" id="{5C839BB7-E5F7-5D25-EDD4-910CA474680B}"/>
              </a:ext>
            </a:extLst>
          </p:cNvPr>
          <p:cNvSpPr txBox="1"/>
          <p:nvPr/>
        </p:nvSpPr>
        <p:spPr>
          <a:xfrm>
            <a:off x="3976771" y="185246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44" name="正方形/長方形 267">
            <a:extLst>
              <a:ext uri="{FF2B5EF4-FFF2-40B4-BE49-F238E27FC236}">
                <a16:creationId xmlns:a16="http://schemas.microsoft.com/office/drawing/2014/main" id="{57DA09F8-7FAA-C306-85DC-6835AE0AC0C8}"/>
              </a:ext>
            </a:extLst>
          </p:cNvPr>
          <p:cNvSpPr/>
          <p:nvPr/>
        </p:nvSpPr>
        <p:spPr>
          <a:xfrm rot="16200004">
            <a:off x="4077909" y="1930784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45" name="テキスト ボックス 268">
            <a:extLst>
              <a:ext uri="{FF2B5EF4-FFF2-40B4-BE49-F238E27FC236}">
                <a16:creationId xmlns:a16="http://schemas.microsoft.com/office/drawing/2014/main" id="{15439D3A-23B6-B651-7C78-9257B09D1106}"/>
              </a:ext>
            </a:extLst>
          </p:cNvPr>
          <p:cNvSpPr txBox="1"/>
          <p:nvPr/>
        </p:nvSpPr>
        <p:spPr>
          <a:xfrm>
            <a:off x="4562956" y="1912762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46" name="四角形: 角を丸くする 270">
            <a:extLst>
              <a:ext uri="{FF2B5EF4-FFF2-40B4-BE49-F238E27FC236}">
                <a16:creationId xmlns:a16="http://schemas.microsoft.com/office/drawing/2014/main" id="{AD5A1022-2423-1A28-84AA-2B9041F676F1}"/>
              </a:ext>
            </a:extLst>
          </p:cNvPr>
          <p:cNvSpPr/>
          <p:nvPr/>
        </p:nvSpPr>
        <p:spPr>
          <a:xfrm>
            <a:off x="429492" y="1812947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47" name="図 271">
            <a:extLst>
              <a:ext uri="{FF2B5EF4-FFF2-40B4-BE49-F238E27FC236}">
                <a16:creationId xmlns:a16="http://schemas.microsoft.com/office/drawing/2014/main" id="{86561024-C258-0052-BF31-5E111317FC1E}"/>
              </a:ext>
            </a:extLst>
          </p:cNvPr>
          <p:cNvPicPr>
            <a:picLocks noChangeAspect="1"/>
          </p:cNvPicPr>
          <p:nvPr/>
        </p:nvPicPr>
        <p:blipFill>
          <a:blip r:embed="rId11"/>
          <a:srcRect l="21071" t="13052" r="22784" b="9985"/>
          <a:stretch>
            <a:fillRect/>
          </a:stretch>
        </p:blipFill>
        <p:spPr>
          <a:xfrm flipH="1">
            <a:off x="1166324" y="18486107"/>
            <a:ext cx="405609" cy="417002"/>
          </a:xfrm>
          <a:prstGeom prst="rect">
            <a:avLst/>
          </a:prstGeom>
          <a:noFill/>
          <a:ln cap="flat">
            <a:noFill/>
          </a:ln>
        </p:spPr>
      </p:pic>
      <p:sp>
        <p:nvSpPr>
          <p:cNvPr id="148" name="テキスト ボックス 272">
            <a:extLst>
              <a:ext uri="{FF2B5EF4-FFF2-40B4-BE49-F238E27FC236}">
                <a16:creationId xmlns:a16="http://schemas.microsoft.com/office/drawing/2014/main" id="{D500758A-9977-8554-2845-EFEDB0520EE2}"/>
              </a:ext>
            </a:extLst>
          </p:cNvPr>
          <p:cNvSpPr txBox="1"/>
          <p:nvPr/>
        </p:nvSpPr>
        <p:spPr>
          <a:xfrm>
            <a:off x="2118929" y="2003356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49" name="四角形: 角を丸くする 273">
            <a:extLst>
              <a:ext uri="{FF2B5EF4-FFF2-40B4-BE49-F238E27FC236}">
                <a16:creationId xmlns:a16="http://schemas.microsoft.com/office/drawing/2014/main" id="{2891F55C-C08B-62D5-BF61-D2943944565E}"/>
              </a:ext>
            </a:extLst>
          </p:cNvPr>
          <p:cNvSpPr/>
          <p:nvPr/>
        </p:nvSpPr>
        <p:spPr>
          <a:xfrm>
            <a:off x="3004664" y="189630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50" name="図 274">
            <a:extLst>
              <a:ext uri="{FF2B5EF4-FFF2-40B4-BE49-F238E27FC236}">
                <a16:creationId xmlns:a16="http://schemas.microsoft.com/office/drawing/2014/main" id="{A51E096F-F4BB-0EDF-D63B-97913DEE7E46}"/>
              </a:ext>
            </a:extLst>
          </p:cNvPr>
          <p:cNvPicPr>
            <a:picLocks noChangeAspect="1"/>
          </p:cNvPicPr>
          <p:nvPr/>
        </p:nvPicPr>
        <p:blipFill>
          <a:blip r:embed="rId12"/>
          <a:stretch>
            <a:fillRect/>
          </a:stretch>
        </p:blipFill>
        <p:spPr>
          <a:xfrm>
            <a:off x="3690264" y="18954750"/>
            <a:ext cx="474692" cy="562181"/>
          </a:xfrm>
          <a:prstGeom prst="rect">
            <a:avLst/>
          </a:prstGeom>
          <a:noFill/>
          <a:ln cap="flat">
            <a:noFill/>
          </a:ln>
        </p:spPr>
      </p:pic>
      <p:pic>
        <p:nvPicPr>
          <p:cNvPr id="151" name="図 275">
            <a:extLst>
              <a:ext uri="{FF2B5EF4-FFF2-40B4-BE49-F238E27FC236}">
                <a16:creationId xmlns:a16="http://schemas.microsoft.com/office/drawing/2014/main" id="{1A16B54B-D599-1FCB-D28C-EF28371469C8}"/>
              </a:ext>
            </a:extLst>
          </p:cNvPr>
          <p:cNvPicPr>
            <a:picLocks noChangeAspect="1"/>
          </p:cNvPicPr>
          <p:nvPr/>
        </p:nvPicPr>
        <p:blipFill>
          <a:blip r:embed="rId7"/>
          <a:stretch>
            <a:fillRect/>
          </a:stretch>
        </p:blipFill>
        <p:spPr>
          <a:xfrm rot="19461222">
            <a:off x="3718988" y="19543598"/>
            <a:ext cx="596993" cy="667621"/>
          </a:xfrm>
          <a:prstGeom prst="rect">
            <a:avLst/>
          </a:prstGeom>
          <a:noFill/>
          <a:ln cap="flat">
            <a:noFill/>
          </a:ln>
        </p:spPr>
      </p:pic>
      <p:sp>
        <p:nvSpPr>
          <p:cNvPr id="152" name="四角形: 角を丸くする 276">
            <a:extLst>
              <a:ext uri="{FF2B5EF4-FFF2-40B4-BE49-F238E27FC236}">
                <a16:creationId xmlns:a16="http://schemas.microsoft.com/office/drawing/2014/main" id="{92FFED5F-2F0D-2236-B611-C7B2DEA6CE53}"/>
              </a:ext>
            </a:extLst>
          </p:cNvPr>
          <p:cNvSpPr/>
          <p:nvPr/>
        </p:nvSpPr>
        <p:spPr>
          <a:xfrm>
            <a:off x="3048403" y="2020200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153" name="グループ化 84">
            <a:extLst>
              <a:ext uri="{FF2B5EF4-FFF2-40B4-BE49-F238E27FC236}">
                <a16:creationId xmlns:a16="http://schemas.microsoft.com/office/drawing/2014/main" id="{CB210A52-4077-BD13-2E17-ECC2A993F4DC}"/>
              </a:ext>
            </a:extLst>
          </p:cNvPr>
          <p:cNvGrpSpPr/>
          <p:nvPr/>
        </p:nvGrpSpPr>
        <p:grpSpPr>
          <a:xfrm>
            <a:off x="5168282" y="17421286"/>
            <a:ext cx="1018127" cy="1993598"/>
            <a:chOff x="5286811" y="833914"/>
            <a:chExt cx="1018127" cy="1993598"/>
          </a:xfrm>
        </p:grpSpPr>
        <p:grpSp>
          <p:nvGrpSpPr>
            <p:cNvPr id="154" name="グループ化 278">
              <a:extLst>
                <a:ext uri="{FF2B5EF4-FFF2-40B4-BE49-F238E27FC236}">
                  <a16:creationId xmlns:a16="http://schemas.microsoft.com/office/drawing/2014/main" id="{A17EDFF9-FE07-CE50-1CE8-9749CD1F4A59}"/>
                </a:ext>
              </a:extLst>
            </p:cNvPr>
            <p:cNvGrpSpPr/>
            <p:nvPr/>
          </p:nvGrpSpPr>
          <p:grpSpPr>
            <a:xfrm>
              <a:off x="5286811" y="833914"/>
              <a:ext cx="1018127" cy="1993598"/>
              <a:chOff x="5286811" y="833914"/>
              <a:chExt cx="1018127" cy="1993598"/>
            </a:xfrm>
          </p:grpSpPr>
          <p:sp>
            <p:nvSpPr>
              <p:cNvPr id="156" name="四角形: 角を丸くする 279">
                <a:extLst>
                  <a:ext uri="{FF2B5EF4-FFF2-40B4-BE49-F238E27FC236}">
                    <a16:creationId xmlns:a16="http://schemas.microsoft.com/office/drawing/2014/main" id="{9883B3C7-7215-CBC9-7C61-644EB2F55B6E}"/>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157" name="Picture 24" descr="ESP8255でSSD1306を駆動">
                <a:extLst>
                  <a:ext uri="{FF2B5EF4-FFF2-40B4-BE49-F238E27FC236}">
                    <a16:creationId xmlns:a16="http://schemas.microsoft.com/office/drawing/2014/main" id="{F22603FB-1852-5EE6-38F3-5D4D36E86428}"/>
                  </a:ext>
                </a:extLst>
              </p:cNvPr>
              <p:cNvPicPr>
                <a:picLocks noChangeAspect="1"/>
              </p:cNvPicPr>
              <p:nvPr/>
            </p:nvPicPr>
            <p:blipFill>
              <a:blip r:embed="rId13"/>
              <a:srcRect l="22751" t="8366" r="23082" b="8935"/>
              <a:stretch>
                <a:fillRect/>
              </a:stretch>
            </p:blipFill>
            <p:spPr>
              <a:xfrm>
                <a:off x="5474743" y="1013467"/>
                <a:ext cx="560224" cy="432280"/>
              </a:xfrm>
              <a:prstGeom prst="rect">
                <a:avLst/>
              </a:prstGeom>
              <a:noFill/>
              <a:ln cap="flat">
                <a:noFill/>
              </a:ln>
            </p:spPr>
          </p:pic>
          <p:sp>
            <p:nvSpPr>
              <p:cNvPr id="158" name="テキスト ボックス 281">
                <a:extLst>
                  <a:ext uri="{FF2B5EF4-FFF2-40B4-BE49-F238E27FC236}">
                    <a16:creationId xmlns:a16="http://schemas.microsoft.com/office/drawing/2014/main" id="{56B9882F-CAA0-3B48-1CFF-DB99354F92F2}"/>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159" name="テキスト ボックス 283">
                <a:extLst>
                  <a:ext uri="{FF2B5EF4-FFF2-40B4-BE49-F238E27FC236}">
                    <a16:creationId xmlns:a16="http://schemas.microsoft.com/office/drawing/2014/main" id="{1DC33DAE-116D-2D1B-C1AF-274C68BF85D9}"/>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155" name="Picture 18">
              <a:extLst>
                <a:ext uri="{FF2B5EF4-FFF2-40B4-BE49-F238E27FC236}">
                  <a16:creationId xmlns:a16="http://schemas.microsoft.com/office/drawing/2014/main" id="{6787DF36-4966-581F-232B-3809B1B9A1C4}"/>
                </a:ext>
              </a:extLst>
            </p:cNvPr>
            <p:cNvPicPr>
              <a:picLocks noChangeAspect="1"/>
            </p:cNvPicPr>
            <p:nvPr/>
          </p:nvPicPr>
          <p:blipFill>
            <a:blip r:embed="rId14"/>
            <a:srcRect l="9937" t="21275" r="16029" b="19018"/>
            <a:stretch>
              <a:fillRect/>
            </a:stretch>
          </p:blipFill>
          <p:spPr>
            <a:xfrm>
              <a:off x="5519739" y="2142438"/>
              <a:ext cx="537293" cy="376971"/>
            </a:xfrm>
            <a:prstGeom prst="rect">
              <a:avLst/>
            </a:prstGeom>
            <a:noFill/>
            <a:ln cap="flat">
              <a:noFill/>
            </a:ln>
          </p:spPr>
        </p:pic>
      </p:grpSp>
      <p:sp>
        <p:nvSpPr>
          <p:cNvPr id="160" name="テキスト ボックス 289">
            <a:extLst>
              <a:ext uri="{FF2B5EF4-FFF2-40B4-BE49-F238E27FC236}">
                <a16:creationId xmlns:a16="http://schemas.microsoft.com/office/drawing/2014/main" id="{7991E312-75D5-88F9-9BFB-48C23676BA09}"/>
              </a:ext>
            </a:extLst>
          </p:cNvPr>
          <p:cNvSpPr txBox="1"/>
          <p:nvPr/>
        </p:nvSpPr>
        <p:spPr>
          <a:xfrm>
            <a:off x="32333" y="168531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161" name="グループ化 85">
            <a:extLst>
              <a:ext uri="{FF2B5EF4-FFF2-40B4-BE49-F238E27FC236}">
                <a16:creationId xmlns:a16="http://schemas.microsoft.com/office/drawing/2014/main" id="{6A4F41DA-488C-CCC6-1BCC-CC81807FB6DE}"/>
              </a:ext>
            </a:extLst>
          </p:cNvPr>
          <p:cNvGrpSpPr/>
          <p:nvPr/>
        </p:nvGrpSpPr>
        <p:grpSpPr>
          <a:xfrm>
            <a:off x="4382569" y="19486714"/>
            <a:ext cx="1760121" cy="1140797"/>
            <a:chOff x="4359927" y="2919980"/>
            <a:chExt cx="1760121" cy="1140797"/>
          </a:xfrm>
        </p:grpSpPr>
        <p:grpSp>
          <p:nvGrpSpPr>
            <p:cNvPr id="162" name="グループ化 2098">
              <a:extLst>
                <a:ext uri="{FF2B5EF4-FFF2-40B4-BE49-F238E27FC236}">
                  <a16:creationId xmlns:a16="http://schemas.microsoft.com/office/drawing/2014/main" id="{B9A9F1EE-D452-4FB1-AE7A-8B9C27D40796}"/>
                </a:ext>
              </a:extLst>
            </p:cNvPr>
            <p:cNvGrpSpPr/>
            <p:nvPr/>
          </p:nvGrpSpPr>
          <p:grpSpPr>
            <a:xfrm>
              <a:off x="4359927" y="2919980"/>
              <a:ext cx="1760121" cy="1140797"/>
              <a:chOff x="4359927" y="2919980"/>
              <a:chExt cx="1760121" cy="1140797"/>
            </a:xfrm>
          </p:grpSpPr>
          <p:grpSp>
            <p:nvGrpSpPr>
              <p:cNvPr id="164" name="グループ化 2099">
                <a:extLst>
                  <a:ext uri="{FF2B5EF4-FFF2-40B4-BE49-F238E27FC236}">
                    <a16:creationId xmlns:a16="http://schemas.microsoft.com/office/drawing/2014/main" id="{3C30B412-8C31-C83D-A94C-6EE4F27E1F51}"/>
                  </a:ext>
                </a:extLst>
              </p:cNvPr>
              <p:cNvGrpSpPr/>
              <p:nvPr/>
            </p:nvGrpSpPr>
            <p:grpSpPr>
              <a:xfrm>
                <a:off x="4425375" y="2919980"/>
                <a:ext cx="1694673" cy="1098398"/>
                <a:chOff x="4425375" y="2919980"/>
                <a:chExt cx="1694673" cy="1098398"/>
              </a:xfrm>
            </p:grpSpPr>
            <p:grpSp>
              <p:nvGrpSpPr>
                <p:cNvPr id="166" name="グループ化 2101">
                  <a:extLst>
                    <a:ext uri="{FF2B5EF4-FFF2-40B4-BE49-F238E27FC236}">
                      <a16:creationId xmlns:a16="http://schemas.microsoft.com/office/drawing/2014/main" id="{27E09048-710E-F2B5-8911-3B207FF3E8F1}"/>
                    </a:ext>
                  </a:extLst>
                </p:cNvPr>
                <p:cNvGrpSpPr/>
                <p:nvPr/>
              </p:nvGrpSpPr>
              <p:grpSpPr>
                <a:xfrm>
                  <a:off x="4425375" y="2919980"/>
                  <a:ext cx="1546383" cy="1098398"/>
                  <a:chOff x="4425375" y="2919980"/>
                  <a:chExt cx="1546383" cy="1098398"/>
                </a:xfrm>
              </p:grpSpPr>
              <p:sp>
                <p:nvSpPr>
                  <p:cNvPr id="168" name="四角形: 角を丸くする 2106">
                    <a:extLst>
                      <a:ext uri="{FF2B5EF4-FFF2-40B4-BE49-F238E27FC236}">
                        <a16:creationId xmlns:a16="http://schemas.microsoft.com/office/drawing/2014/main" id="{1CF3270E-1BD4-21C4-A64E-348603B1C954}"/>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169" name="Picture 22" descr="取扱を終了した商品です］OpenMV Cam H7 R2 SEN-18982 67-0427-62 【AXEL】 アズワン">
                    <a:extLst>
                      <a:ext uri="{FF2B5EF4-FFF2-40B4-BE49-F238E27FC236}">
                        <a16:creationId xmlns:a16="http://schemas.microsoft.com/office/drawing/2014/main" id="{500231A7-ABE0-379E-9897-C68D28F83FDB}"/>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167" name="テキスト ボックス 2105">
                  <a:extLst>
                    <a:ext uri="{FF2B5EF4-FFF2-40B4-BE49-F238E27FC236}">
                      <a16:creationId xmlns:a16="http://schemas.microsoft.com/office/drawing/2014/main" id="{B109FCAD-5EAC-300B-DDF0-C83592AA2C5F}"/>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165" name="テキスト ボックス 2100">
                <a:extLst>
                  <a:ext uri="{FF2B5EF4-FFF2-40B4-BE49-F238E27FC236}">
                    <a16:creationId xmlns:a16="http://schemas.microsoft.com/office/drawing/2014/main" id="{2B233DE3-79D5-327D-201F-F26477BC0F20}"/>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163" name="図 86">
              <a:extLst>
                <a:ext uri="{FF2B5EF4-FFF2-40B4-BE49-F238E27FC236}">
                  <a16:creationId xmlns:a16="http://schemas.microsoft.com/office/drawing/2014/main" id="{D227F1DF-FF05-3766-EA95-6FF9782AA0B4}"/>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170" name="テキスト ボックス 197">
            <a:extLst>
              <a:ext uri="{FF2B5EF4-FFF2-40B4-BE49-F238E27FC236}">
                <a16:creationId xmlns:a16="http://schemas.microsoft.com/office/drawing/2014/main" id="{51AB22EC-6C24-23C6-18E8-149BEDC79A08}"/>
              </a:ext>
            </a:extLst>
          </p:cNvPr>
          <p:cNvSpPr txBox="1"/>
          <p:nvPr/>
        </p:nvSpPr>
        <p:spPr>
          <a:xfrm>
            <a:off x="3874516" y="1873528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71" name="テキスト ボックス 87">
            <a:extLst>
              <a:ext uri="{FF2B5EF4-FFF2-40B4-BE49-F238E27FC236}">
                <a16:creationId xmlns:a16="http://schemas.microsoft.com/office/drawing/2014/main" id="{216CC4CC-B964-C57F-491A-E5A94D4A58FC}"/>
              </a:ext>
            </a:extLst>
          </p:cNvPr>
          <p:cNvSpPr txBox="1"/>
          <p:nvPr/>
        </p:nvSpPr>
        <p:spPr>
          <a:xfrm rot="19223811">
            <a:off x="1519749" y="1878823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pic>
        <p:nvPicPr>
          <p:cNvPr id="172" name="図 171">
            <a:extLst>
              <a:ext uri="{FF2B5EF4-FFF2-40B4-BE49-F238E27FC236}">
                <a16:creationId xmlns:a16="http://schemas.microsoft.com/office/drawing/2014/main" id="{15799867-4228-4C79-C2B3-BC2D98EA79A4}"/>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3867728" y="20213914"/>
            <a:ext cx="414714" cy="410234"/>
          </a:xfrm>
          <a:prstGeom prst="rect">
            <a:avLst/>
          </a:prstGeom>
        </p:spPr>
      </p:pic>
      <p:sp>
        <p:nvSpPr>
          <p:cNvPr id="173" name="十字形 172">
            <a:extLst>
              <a:ext uri="{FF2B5EF4-FFF2-40B4-BE49-F238E27FC236}">
                <a16:creationId xmlns:a16="http://schemas.microsoft.com/office/drawing/2014/main" id="{ABE9E04E-BC00-B9FC-2B25-054E4C230085}"/>
              </a:ext>
            </a:extLst>
          </p:cNvPr>
          <p:cNvSpPr/>
          <p:nvPr/>
        </p:nvSpPr>
        <p:spPr>
          <a:xfrm rot="16200000">
            <a:off x="5552045" y="1845579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4" name="十字形 173">
            <a:extLst>
              <a:ext uri="{FF2B5EF4-FFF2-40B4-BE49-F238E27FC236}">
                <a16:creationId xmlns:a16="http://schemas.microsoft.com/office/drawing/2014/main" id="{95C9FBDF-9E11-10DE-C8DF-6ECCF5DB7AE2}"/>
              </a:ext>
            </a:extLst>
          </p:cNvPr>
          <p:cNvSpPr/>
          <p:nvPr/>
        </p:nvSpPr>
        <p:spPr>
          <a:xfrm rot="16200000">
            <a:off x="5074960" y="1985493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75" name="図 274">
            <a:extLst>
              <a:ext uri="{FF2B5EF4-FFF2-40B4-BE49-F238E27FC236}">
                <a16:creationId xmlns:a16="http://schemas.microsoft.com/office/drawing/2014/main" id="{A0BBBAEE-D820-B5F4-145C-C61BE1471B6D}"/>
              </a:ext>
            </a:extLst>
          </p:cNvPr>
          <p:cNvPicPr>
            <a:picLocks noChangeAspect="1"/>
          </p:cNvPicPr>
          <p:nvPr/>
        </p:nvPicPr>
        <p:blipFill>
          <a:blip r:embed="rId12"/>
          <a:stretch>
            <a:fillRect/>
          </a:stretch>
        </p:blipFill>
        <p:spPr>
          <a:xfrm>
            <a:off x="2396596" y="18964068"/>
            <a:ext cx="474692" cy="562181"/>
          </a:xfrm>
          <a:prstGeom prst="rect">
            <a:avLst/>
          </a:prstGeom>
          <a:noFill/>
          <a:ln cap="flat">
            <a:noFill/>
          </a:ln>
        </p:spPr>
      </p:pic>
      <p:sp>
        <p:nvSpPr>
          <p:cNvPr id="177" name="テキスト ボックス 266">
            <a:extLst>
              <a:ext uri="{FF2B5EF4-FFF2-40B4-BE49-F238E27FC236}">
                <a16:creationId xmlns:a16="http://schemas.microsoft.com/office/drawing/2014/main" id="{E6BC4557-E707-C290-C5CD-CBF6AF118E7A}"/>
              </a:ext>
            </a:extLst>
          </p:cNvPr>
          <p:cNvSpPr txBox="1"/>
          <p:nvPr/>
        </p:nvSpPr>
        <p:spPr>
          <a:xfrm>
            <a:off x="12059344" y="1074438"/>
            <a:ext cx="716855" cy="461665"/>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grpSp>
        <p:nvGrpSpPr>
          <p:cNvPr id="179" name="グループ化 72">
            <a:extLst>
              <a:ext uri="{FF2B5EF4-FFF2-40B4-BE49-F238E27FC236}">
                <a16:creationId xmlns:a16="http://schemas.microsoft.com/office/drawing/2014/main" id="{3DF04CAE-3D66-7196-8150-2DFD17B3C4BE}"/>
              </a:ext>
            </a:extLst>
          </p:cNvPr>
          <p:cNvGrpSpPr/>
          <p:nvPr/>
        </p:nvGrpSpPr>
        <p:grpSpPr>
          <a:xfrm>
            <a:off x="11957051" y="3559177"/>
            <a:ext cx="1016000" cy="889441"/>
            <a:chOff x="697710" y="3030740"/>
            <a:chExt cx="525853" cy="379848"/>
          </a:xfrm>
        </p:grpSpPr>
        <p:sp>
          <p:nvSpPr>
            <p:cNvPr id="180" name="矢印: 下 73">
              <a:extLst>
                <a:ext uri="{FF2B5EF4-FFF2-40B4-BE49-F238E27FC236}">
                  <a16:creationId xmlns:a16="http://schemas.microsoft.com/office/drawing/2014/main" id="{4D48D2DA-488E-0DD9-1B59-4113BB3B3CE6}"/>
                </a:ext>
              </a:extLst>
            </p:cNvPr>
            <p:cNvSpPr/>
            <p:nvPr/>
          </p:nvSpPr>
          <p:spPr>
            <a:xfrm>
              <a:off x="697710" y="3030740"/>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81" name="テキスト ボックス 74">
              <a:extLst>
                <a:ext uri="{FF2B5EF4-FFF2-40B4-BE49-F238E27FC236}">
                  <a16:creationId xmlns:a16="http://schemas.microsoft.com/office/drawing/2014/main" id="{DDBBBD81-6262-239F-7000-714B0F1E7A29}"/>
                </a:ext>
              </a:extLst>
            </p:cNvPr>
            <p:cNvSpPr txBox="1"/>
            <p:nvPr/>
          </p:nvSpPr>
          <p:spPr>
            <a:xfrm>
              <a:off x="785614" y="3037515"/>
              <a:ext cx="403694" cy="37307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82" name="四角形: 角を丸くする 2052">
            <a:extLst>
              <a:ext uri="{FF2B5EF4-FFF2-40B4-BE49-F238E27FC236}">
                <a16:creationId xmlns:a16="http://schemas.microsoft.com/office/drawing/2014/main" id="{2054822C-0603-2480-D4D7-1051800F0E19}"/>
              </a:ext>
            </a:extLst>
          </p:cNvPr>
          <p:cNvSpPr/>
          <p:nvPr/>
        </p:nvSpPr>
        <p:spPr>
          <a:xfrm>
            <a:off x="11732892" y="1465191"/>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183" name="Picture 4">
            <a:extLst>
              <a:ext uri="{FF2B5EF4-FFF2-40B4-BE49-F238E27FC236}">
                <a16:creationId xmlns:a16="http://schemas.microsoft.com/office/drawing/2014/main" id="{1C84C304-D2FD-4B97-D01F-820D12FF81C1}"/>
              </a:ext>
            </a:extLst>
          </p:cNvPr>
          <p:cNvPicPr>
            <a:picLocks noChangeAspect="1"/>
          </p:cNvPicPr>
          <p:nvPr/>
        </p:nvPicPr>
        <p:blipFill>
          <a:blip r:embed="rId3"/>
          <a:srcRect t="24009" r="7915" b="27972"/>
          <a:stretch>
            <a:fillRect/>
          </a:stretch>
        </p:blipFill>
        <p:spPr>
          <a:xfrm rot="5400013">
            <a:off x="12586805" y="1595552"/>
            <a:ext cx="727289" cy="379261"/>
          </a:xfrm>
          <a:prstGeom prst="rect">
            <a:avLst/>
          </a:prstGeom>
          <a:noFill/>
          <a:ln cap="flat">
            <a:noFill/>
          </a:ln>
        </p:spPr>
      </p:pic>
      <p:sp>
        <p:nvSpPr>
          <p:cNvPr id="184" name="四角形: 角を丸くする 2080">
            <a:extLst>
              <a:ext uri="{FF2B5EF4-FFF2-40B4-BE49-F238E27FC236}">
                <a16:creationId xmlns:a16="http://schemas.microsoft.com/office/drawing/2014/main" id="{1A150373-393A-6D64-7A17-8262B0F0C96D}"/>
              </a:ext>
            </a:extLst>
          </p:cNvPr>
          <p:cNvSpPr/>
          <p:nvPr/>
        </p:nvSpPr>
        <p:spPr>
          <a:xfrm>
            <a:off x="11754837" y="3996344"/>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185" name="テキスト ボックス 2081">
            <a:extLst>
              <a:ext uri="{FF2B5EF4-FFF2-40B4-BE49-F238E27FC236}">
                <a16:creationId xmlns:a16="http://schemas.microsoft.com/office/drawing/2014/main" id="{FB30A80F-3CF4-765C-92A6-207EAA6A15AF}"/>
              </a:ext>
            </a:extLst>
          </p:cNvPr>
          <p:cNvSpPr txBox="1"/>
          <p:nvPr/>
        </p:nvSpPr>
        <p:spPr>
          <a:xfrm>
            <a:off x="12874410" y="3987046"/>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186" name="四角形: 角を丸くする 2083">
            <a:extLst>
              <a:ext uri="{FF2B5EF4-FFF2-40B4-BE49-F238E27FC236}">
                <a16:creationId xmlns:a16="http://schemas.microsoft.com/office/drawing/2014/main" id="{D688D2AE-BF3A-215B-EEC7-39381E072A7F}"/>
              </a:ext>
            </a:extLst>
          </p:cNvPr>
          <p:cNvSpPr/>
          <p:nvPr/>
        </p:nvSpPr>
        <p:spPr>
          <a:xfrm>
            <a:off x="11744239" y="2754726"/>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87" name="Picture 13">
            <a:extLst>
              <a:ext uri="{FF2B5EF4-FFF2-40B4-BE49-F238E27FC236}">
                <a16:creationId xmlns:a16="http://schemas.microsoft.com/office/drawing/2014/main" id="{32BF897E-9606-88FB-B0BE-3BCBB4F7B919}"/>
              </a:ext>
            </a:extLst>
          </p:cNvPr>
          <p:cNvPicPr>
            <a:picLocks noChangeAspect="1"/>
          </p:cNvPicPr>
          <p:nvPr/>
        </p:nvPicPr>
        <p:blipFill>
          <a:blip r:embed="rId5"/>
          <a:srcRect l="34172" t="6534" r="44752" b="11160"/>
          <a:stretch>
            <a:fillRect/>
          </a:stretch>
        </p:blipFill>
        <p:spPr>
          <a:xfrm rot="19050078">
            <a:off x="12696343" y="3909429"/>
            <a:ext cx="261737" cy="681017"/>
          </a:xfrm>
          <a:prstGeom prst="rect">
            <a:avLst/>
          </a:prstGeom>
          <a:noFill/>
          <a:ln cap="flat">
            <a:noFill/>
          </a:ln>
        </p:spPr>
      </p:pic>
      <p:sp>
        <p:nvSpPr>
          <p:cNvPr id="188" name="四角形: 角を丸くする 2090">
            <a:extLst>
              <a:ext uri="{FF2B5EF4-FFF2-40B4-BE49-F238E27FC236}">
                <a16:creationId xmlns:a16="http://schemas.microsoft.com/office/drawing/2014/main" id="{D56923AD-F264-3BAF-3177-F16C2AEDCC5D}"/>
              </a:ext>
            </a:extLst>
          </p:cNvPr>
          <p:cNvSpPr/>
          <p:nvPr/>
        </p:nvSpPr>
        <p:spPr>
          <a:xfrm>
            <a:off x="11686870" y="582015"/>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189" name="Picture 6" descr="4CHモーターコントローラ 型番：DSR-1202 : ロボットショップ / Robot Shop ロボット関連商品の専門店">
            <a:extLst>
              <a:ext uri="{FF2B5EF4-FFF2-40B4-BE49-F238E27FC236}">
                <a16:creationId xmlns:a16="http://schemas.microsoft.com/office/drawing/2014/main" id="{FE8540E6-BF84-C410-ED9D-D3D7FB53C2E7}"/>
              </a:ext>
            </a:extLst>
          </p:cNvPr>
          <p:cNvPicPr>
            <a:picLocks noChangeAspect="1"/>
          </p:cNvPicPr>
          <p:nvPr/>
        </p:nvPicPr>
        <p:blipFill>
          <a:blip r:embed="rId6">
            <a:clrChange>
              <a:clrFrom>
                <a:srgbClr val="FFFFFF"/>
              </a:clrFrom>
              <a:clrTo>
                <a:srgbClr val="FFFFFF">
                  <a:alpha val="0"/>
                </a:srgbClr>
              </a:clrTo>
            </a:clrChange>
          </a:blip>
          <a:srcRect l="16100" t="6315" r="13231" b="6493"/>
          <a:stretch>
            <a:fillRect/>
          </a:stretch>
        </p:blipFill>
        <p:spPr>
          <a:xfrm>
            <a:off x="12548486" y="2779406"/>
            <a:ext cx="636052" cy="727506"/>
          </a:xfrm>
          <a:prstGeom prst="rect">
            <a:avLst/>
          </a:prstGeom>
          <a:noFill/>
          <a:ln cap="flat">
            <a:noFill/>
          </a:ln>
        </p:spPr>
      </p:pic>
      <p:pic>
        <p:nvPicPr>
          <p:cNvPr id="191" name="図 2096">
            <a:extLst>
              <a:ext uri="{FF2B5EF4-FFF2-40B4-BE49-F238E27FC236}">
                <a16:creationId xmlns:a16="http://schemas.microsoft.com/office/drawing/2014/main" id="{24E2F3F7-7400-D656-DF74-F1D4EC90EF15}"/>
              </a:ext>
            </a:extLst>
          </p:cNvPr>
          <p:cNvPicPr>
            <a:picLocks noChangeAspect="1"/>
          </p:cNvPicPr>
          <p:nvPr/>
        </p:nvPicPr>
        <p:blipFill>
          <a:blip r:embed="rId10"/>
          <a:stretch>
            <a:fillRect/>
          </a:stretch>
        </p:blipFill>
        <p:spPr>
          <a:xfrm rot="16200004">
            <a:off x="12478046" y="714668"/>
            <a:ext cx="498238" cy="309643"/>
          </a:xfrm>
          <a:prstGeom prst="rect">
            <a:avLst/>
          </a:prstGeom>
          <a:noFill/>
          <a:ln cap="flat">
            <a:noFill/>
          </a:ln>
        </p:spPr>
      </p:pic>
      <p:sp>
        <p:nvSpPr>
          <p:cNvPr id="214" name="正方形/長方形 76">
            <a:extLst>
              <a:ext uri="{FF2B5EF4-FFF2-40B4-BE49-F238E27FC236}">
                <a16:creationId xmlns:a16="http://schemas.microsoft.com/office/drawing/2014/main" id="{AB13FBB7-29A4-18CF-BD40-BC6A5BF7939F}"/>
              </a:ext>
            </a:extLst>
          </p:cNvPr>
          <p:cNvSpPr/>
          <p:nvPr/>
        </p:nvSpPr>
        <p:spPr>
          <a:xfrm rot="16200004">
            <a:off x="14728930" y="56085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5" name="正方形/長方形 77">
            <a:extLst>
              <a:ext uri="{FF2B5EF4-FFF2-40B4-BE49-F238E27FC236}">
                <a16:creationId xmlns:a16="http://schemas.microsoft.com/office/drawing/2014/main" id="{C5333DDD-A49C-B152-806F-1A19FBE381BF}"/>
              </a:ext>
            </a:extLst>
          </p:cNvPr>
          <p:cNvSpPr/>
          <p:nvPr/>
        </p:nvSpPr>
        <p:spPr>
          <a:xfrm rot="16200004">
            <a:off x="14647247" y="50450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16" name="四角形: 角を丸くする 78">
            <a:extLst>
              <a:ext uri="{FF2B5EF4-FFF2-40B4-BE49-F238E27FC236}">
                <a16:creationId xmlns:a16="http://schemas.microsoft.com/office/drawing/2014/main" id="{361EFED4-18DA-30CD-9A7C-827C3B8D5918}"/>
              </a:ext>
            </a:extLst>
          </p:cNvPr>
          <p:cNvSpPr/>
          <p:nvPr/>
        </p:nvSpPr>
        <p:spPr>
          <a:xfrm>
            <a:off x="14224657" y="53387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17" name="テキスト ボックス 79">
            <a:extLst>
              <a:ext uri="{FF2B5EF4-FFF2-40B4-BE49-F238E27FC236}">
                <a16:creationId xmlns:a16="http://schemas.microsoft.com/office/drawing/2014/main" id="{984E1E87-6EBC-787F-3684-F094FE1B804F}"/>
              </a:ext>
            </a:extLst>
          </p:cNvPr>
          <p:cNvSpPr txBox="1"/>
          <p:nvPr/>
        </p:nvSpPr>
        <p:spPr>
          <a:xfrm>
            <a:off x="14605249" y="51800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218" name="テキスト ボックス 80">
            <a:extLst>
              <a:ext uri="{FF2B5EF4-FFF2-40B4-BE49-F238E27FC236}">
                <a16:creationId xmlns:a16="http://schemas.microsoft.com/office/drawing/2014/main" id="{5FCBC82A-B3AA-24B2-BD97-4F7E86FF0F7E}"/>
              </a:ext>
            </a:extLst>
          </p:cNvPr>
          <p:cNvSpPr txBox="1"/>
          <p:nvPr/>
        </p:nvSpPr>
        <p:spPr>
          <a:xfrm>
            <a:off x="14601012" y="56912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19" name="正方形/長方形 82">
            <a:extLst>
              <a:ext uri="{FF2B5EF4-FFF2-40B4-BE49-F238E27FC236}">
                <a16:creationId xmlns:a16="http://schemas.microsoft.com/office/drawing/2014/main" id="{1C1A5711-6944-62FA-62AE-69B6A7B531E9}"/>
              </a:ext>
            </a:extLst>
          </p:cNvPr>
          <p:cNvSpPr/>
          <p:nvPr/>
        </p:nvSpPr>
        <p:spPr>
          <a:xfrm rot="16200004">
            <a:off x="12606013" y="645516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0" name="正方形/長方形 2047">
            <a:extLst>
              <a:ext uri="{FF2B5EF4-FFF2-40B4-BE49-F238E27FC236}">
                <a16:creationId xmlns:a16="http://schemas.microsoft.com/office/drawing/2014/main" id="{92B43317-47C7-9D64-B172-2C8CFDC54ADD}"/>
              </a:ext>
            </a:extLst>
          </p:cNvPr>
          <p:cNvSpPr/>
          <p:nvPr/>
        </p:nvSpPr>
        <p:spPr>
          <a:xfrm rot="16200004">
            <a:off x="12519997" y="5905468"/>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21" name="四角形: 角を丸くする 2056">
            <a:extLst>
              <a:ext uri="{FF2B5EF4-FFF2-40B4-BE49-F238E27FC236}">
                <a16:creationId xmlns:a16="http://schemas.microsoft.com/office/drawing/2014/main" id="{D57135BB-CEF1-3483-A0E7-7F3209666E8A}"/>
              </a:ext>
            </a:extLst>
          </p:cNvPr>
          <p:cNvSpPr/>
          <p:nvPr/>
        </p:nvSpPr>
        <p:spPr>
          <a:xfrm>
            <a:off x="12087879" y="5476595"/>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222" name="四角形: 角を丸くする 2061">
            <a:extLst>
              <a:ext uri="{FF2B5EF4-FFF2-40B4-BE49-F238E27FC236}">
                <a16:creationId xmlns:a16="http://schemas.microsoft.com/office/drawing/2014/main" id="{B613271C-5E32-16F3-9F65-7671BB50DB7D}"/>
              </a:ext>
            </a:extLst>
          </p:cNvPr>
          <p:cNvSpPr/>
          <p:nvPr/>
        </p:nvSpPr>
        <p:spPr>
          <a:xfrm>
            <a:off x="12097398" y="6181416"/>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3" name="四角形: 角を丸くする 2062">
            <a:extLst>
              <a:ext uri="{FF2B5EF4-FFF2-40B4-BE49-F238E27FC236}">
                <a16:creationId xmlns:a16="http://schemas.microsoft.com/office/drawing/2014/main" id="{98F09F80-FA16-B63E-AC5A-F584A0B64BFA}"/>
              </a:ext>
            </a:extLst>
          </p:cNvPr>
          <p:cNvSpPr/>
          <p:nvPr/>
        </p:nvSpPr>
        <p:spPr>
          <a:xfrm>
            <a:off x="12103342" y="6696826"/>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24" name="図 2092">
            <a:extLst>
              <a:ext uri="{FF2B5EF4-FFF2-40B4-BE49-F238E27FC236}">
                <a16:creationId xmlns:a16="http://schemas.microsoft.com/office/drawing/2014/main" id="{5A9758A0-3CCF-6DDE-3F32-95EB4331FEF4}"/>
              </a:ext>
            </a:extLst>
          </p:cNvPr>
          <p:cNvPicPr>
            <a:picLocks noChangeAspect="1"/>
          </p:cNvPicPr>
          <p:nvPr/>
        </p:nvPicPr>
        <p:blipFill>
          <a:blip r:embed="rId7"/>
          <a:stretch>
            <a:fillRect/>
          </a:stretch>
        </p:blipFill>
        <p:spPr>
          <a:xfrm rot="19461222">
            <a:off x="12771492" y="6043523"/>
            <a:ext cx="596993" cy="667621"/>
          </a:xfrm>
          <a:prstGeom prst="rect">
            <a:avLst/>
          </a:prstGeom>
          <a:noFill/>
          <a:ln cap="flat">
            <a:noFill/>
          </a:ln>
        </p:spPr>
      </p:pic>
      <p:pic>
        <p:nvPicPr>
          <p:cNvPr id="225" name="図 2093">
            <a:extLst>
              <a:ext uri="{FF2B5EF4-FFF2-40B4-BE49-F238E27FC236}">
                <a16:creationId xmlns:a16="http://schemas.microsoft.com/office/drawing/2014/main" id="{A666A76D-43AE-2F2B-F0DD-4AC3BE58A313}"/>
              </a:ext>
            </a:extLst>
          </p:cNvPr>
          <p:cNvPicPr>
            <a:picLocks noChangeAspect="1"/>
          </p:cNvPicPr>
          <p:nvPr/>
        </p:nvPicPr>
        <p:blipFill>
          <a:blip r:embed="rId8"/>
          <a:srcRect l="35446" t="6000" r="33153" b="61181"/>
          <a:stretch>
            <a:fillRect/>
          </a:stretch>
        </p:blipFill>
        <p:spPr>
          <a:xfrm>
            <a:off x="12890731" y="6727650"/>
            <a:ext cx="463692" cy="363474"/>
          </a:xfrm>
          <a:prstGeom prst="rect">
            <a:avLst/>
          </a:prstGeom>
          <a:noFill/>
          <a:ln cap="flat">
            <a:noFill/>
          </a:ln>
        </p:spPr>
      </p:pic>
      <p:sp>
        <p:nvSpPr>
          <p:cNvPr id="226" name="テキスト ボックス 264">
            <a:extLst>
              <a:ext uri="{FF2B5EF4-FFF2-40B4-BE49-F238E27FC236}">
                <a16:creationId xmlns:a16="http://schemas.microsoft.com/office/drawing/2014/main" id="{E89F04AE-F15B-E4C0-1A57-6E94CF6D9161}"/>
              </a:ext>
            </a:extLst>
          </p:cNvPr>
          <p:cNvSpPr txBox="1"/>
          <p:nvPr/>
        </p:nvSpPr>
        <p:spPr>
          <a:xfrm>
            <a:off x="12477221" y="6031854"/>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27" name="テキスト ボックス 272">
            <a:extLst>
              <a:ext uri="{FF2B5EF4-FFF2-40B4-BE49-F238E27FC236}">
                <a16:creationId xmlns:a16="http://schemas.microsoft.com/office/drawing/2014/main" id="{15FF9625-60FD-68BF-73BE-74C86147A23A}"/>
              </a:ext>
            </a:extLst>
          </p:cNvPr>
          <p:cNvSpPr txBox="1"/>
          <p:nvPr/>
        </p:nvSpPr>
        <p:spPr>
          <a:xfrm>
            <a:off x="12481829" y="6539770"/>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228" name="四角形: 角を丸くする 273">
            <a:extLst>
              <a:ext uri="{FF2B5EF4-FFF2-40B4-BE49-F238E27FC236}">
                <a16:creationId xmlns:a16="http://schemas.microsoft.com/office/drawing/2014/main" id="{68EAA6BA-C5CC-ED90-C426-E916D9228D94}"/>
              </a:ext>
            </a:extLst>
          </p:cNvPr>
          <p:cNvSpPr/>
          <p:nvPr/>
        </p:nvSpPr>
        <p:spPr>
          <a:xfrm>
            <a:off x="14180364" y="46184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29" name="図 274">
            <a:extLst>
              <a:ext uri="{FF2B5EF4-FFF2-40B4-BE49-F238E27FC236}">
                <a16:creationId xmlns:a16="http://schemas.microsoft.com/office/drawing/2014/main" id="{CCC53D56-19AA-EEF2-4972-339BA5C5F8FA}"/>
              </a:ext>
            </a:extLst>
          </p:cNvPr>
          <p:cNvPicPr>
            <a:picLocks noChangeAspect="1"/>
          </p:cNvPicPr>
          <p:nvPr/>
        </p:nvPicPr>
        <p:blipFill>
          <a:blip r:embed="rId12"/>
          <a:stretch>
            <a:fillRect/>
          </a:stretch>
        </p:blipFill>
        <p:spPr>
          <a:xfrm>
            <a:off x="14865964" y="4610100"/>
            <a:ext cx="474692" cy="562181"/>
          </a:xfrm>
          <a:prstGeom prst="rect">
            <a:avLst/>
          </a:prstGeom>
          <a:noFill/>
          <a:ln cap="flat">
            <a:noFill/>
          </a:ln>
        </p:spPr>
      </p:pic>
      <p:pic>
        <p:nvPicPr>
          <p:cNvPr id="230" name="図 275">
            <a:extLst>
              <a:ext uri="{FF2B5EF4-FFF2-40B4-BE49-F238E27FC236}">
                <a16:creationId xmlns:a16="http://schemas.microsoft.com/office/drawing/2014/main" id="{217D643C-E92C-2EB5-76C1-994800B86D20}"/>
              </a:ext>
            </a:extLst>
          </p:cNvPr>
          <p:cNvPicPr>
            <a:picLocks noChangeAspect="1"/>
          </p:cNvPicPr>
          <p:nvPr/>
        </p:nvPicPr>
        <p:blipFill>
          <a:blip r:embed="rId7"/>
          <a:stretch>
            <a:fillRect/>
          </a:stretch>
        </p:blipFill>
        <p:spPr>
          <a:xfrm rot="19461222">
            <a:off x="14894688" y="5198948"/>
            <a:ext cx="596993" cy="667621"/>
          </a:xfrm>
          <a:prstGeom prst="rect">
            <a:avLst/>
          </a:prstGeom>
          <a:noFill/>
          <a:ln cap="flat">
            <a:noFill/>
          </a:ln>
        </p:spPr>
      </p:pic>
      <p:sp>
        <p:nvSpPr>
          <p:cNvPr id="231" name="四角形: 角を丸くする 276">
            <a:extLst>
              <a:ext uri="{FF2B5EF4-FFF2-40B4-BE49-F238E27FC236}">
                <a16:creationId xmlns:a16="http://schemas.microsoft.com/office/drawing/2014/main" id="{279C58D3-3F3F-3AD2-048C-0180554E459E}"/>
              </a:ext>
            </a:extLst>
          </p:cNvPr>
          <p:cNvSpPr/>
          <p:nvPr/>
        </p:nvSpPr>
        <p:spPr>
          <a:xfrm>
            <a:off x="14224103" y="58573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232" name="図 231">
            <a:extLst>
              <a:ext uri="{FF2B5EF4-FFF2-40B4-BE49-F238E27FC236}">
                <a16:creationId xmlns:a16="http://schemas.microsoft.com/office/drawing/2014/main" id="{00777F9E-1717-79A6-CBAA-041E6E98D50B}"/>
              </a:ext>
            </a:extLst>
          </p:cNvPr>
          <p:cNvPicPr>
            <a:picLocks noChangeAspect="1"/>
          </p:cNvPicPr>
          <p:nvPr/>
        </p:nvPicPr>
        <p:blipFill>
          <a:blip r:embed="rId17">
            <a:extLst>
              <a:ext uri="{28A0092B-C50C-407E-A947-70E740481C1C}">
                <a14:useLocalDpi xmlns:a14="http://schemas.microsoft.com/office/drawing/2010/main" val="0"/>
              </a:ext>
            </a:extLst>
          </a:blip>
          <a:srcRect l="65577" t="88" r="-1651" b="49999"/>
          <a:stretch/>
        </p:blipFill>
        <p:spPr>
          <a:xfrm rot="5400000" flipH="1">
            <a:off x="15043428" y="5869264"/>
            <a:ext cx="414714" cy="410234"/>
          </a:xfrm>
          <a:prstGeom prst="rect">
            <a:avLst/>
          </a:prstGeom>
        </p:spPr>
      </p:pic>
      <p:pic>
        <p:nvPicPr>
          <p:cNvPr id="233" name="図 274">
            <a:extLst>
              <a:ext uri="{FF2B5EF4-FFF2-40B4-BE49-F238E27FC236}">
                <a16:creationId xmlns:a16="http://schemas.microsoft.com/office/drawing/2014/main" id="{BD1A65A3-010D-ADE9-5B8F-03AC87712428}"/>
              </a:ext>
            </a:extLst>
          </p:cNvPr>
          <p:cNvPicPr>
            <a:picLocks noChangeAspect="1"/>
          </p:cNvPicPr>
          <p:nvPr/>
        </p:nvPicPr>
        <p:blipFill>
          <a:blip r:embed="rId12"/>
          <a:stretch>
            <a:fillRect/>
          </a:stretch>
        </p:blipFill>
        <p:spPr>
          <a:xfrm>
            <a:off x="12759496" y="5470275"/>
            <a:ext cx="474692" cy="562181"/>
          </a:xfrm>
          <a:prstGeom prst="rect">
            <a:avLst/>
          </a:prstGeom>
          <a:noFill/>
          <a:ln cap="flat">
            <a:noFill/>
          </a:ln>
        </p:spPr>
      </p:pic>
      <p:grpSp>
        <p:nvGrpSpPr>
          <p:cNvPr id="246" name="グループ化 245">
            <a:extLst>
              <a:ext uri="{FF2B5EF4-FFF2-40B4-BE49-F238E27FC236}">
                <a16:creationId xmlns:a16="http://schemas.microsoft.com/office/drawing/2014/main" id="{FAD7BA74-1671-F507-0BDC-B4124C72638C}"/>
              </a:ext>
            </a:extLst>
          </p:cNvPr>
          <p:cNvGrpSpPr/>
          <p:nvPr/>
        </p:nvGrpSpPr>
        <p:grpSpPr>
          <a:xfrm>
            <a:off x="9393474" y="3062944"/>
            <a:ext cx="1112276" cy="905806"/>
            <a:chOff x="10299239" y="4283959"/>
            <a:chExt cx="564806" cy="905806"/>
          </a:xfrm>
        </p:grpSpPr>
        <p:sp>
          <p:nvSpPr>
            <p:cNvPr id="247" name="正方形/長方形 267">
              <a:extLst>
                <a:ext uri="{FF2B5EF4-FFF2-40B4-BE49-F238E27FC236}">
                  <a16:creationId xmlns:a16="http://schemas.microsoft.com/office/drawing/2014/main" id="{ED8298B8-A775-2E15-B43F-48BC0F3A7B56}"/>
                </a:ext>
              </a:extLst>
            </p:cNvPr>
            <p:cNvSpPr/>
            <p:nvPr/>
          </p:nvSpPr>
          <p:spPr>
            <a:xfrm rot="16200004">
              <a:off x="10073491" y="4539244"/>
              <a:ext cx="905806" cy="395235"/>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48" name="テキスト ボックス 268">
              <a:extLst>
                <a:ext uri="{FF2B5EF4-FFF2-40B4-BE49-F238E27FC236}">
                  <a16:creationId xmlns:a16="http://schemas.microsoft.com/office/drawing/2014/main" id="{286881CD-5DE1-5D4B-AF6F-786B2B407C3B}"/>
                </a:ext>
              </a:extLst>
            </p:cNvPr>
            <p:cNvSpPr txBox="1"/>
            <p:nvPr/>
          </p:nvSpPr>
          <p:spPr>
            <a:xfrm>
              <a:off x="10299239" y="4503153"/>
              <a:ext cx="564806"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grpSp>
      <p:sp>
        <p:nvSpPr>
          <p:cNvPr id="249" name="四角形: 角を丸くする 2052">
            <a:extLst>
              <a:ext uri="{FF2B5EF4-FFF2-40B4-BE49-F238E27FC236}">
                <a16:creationId xmlns:a16="http://schemas.microsoft.com/office/drawing/2014/main" id="{ED6EE6ED-39F6-2F5B-F6A7-088D00B5055C}"/>
              </a:ext>
            </a:extLst>
          </p:cNvPr>
          <p:cNvSpPr/>
          <p:nvPr/>
        </p:nvSpPr>
        <p:spPr>
          <a:xfrm>
            <a:off x="9132245" y="2493891"/>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250" name="Picture 4">
            <a:extLst>
              <a:ext uri="{FF2B5EF4-FFF2-40B4-BE49-F238E27FC236}">
                <a16:creationId xmlns:a16="http://schemas.microsoft.com/office/drawing/2014/main" id="{AA4A9CAD-D16C-2F51-8670-8A48176B314C}"/>
              </a:ext>
            </a:extLst>
          </p:cNvPr>
          <p:cNvPicPr>
            <a:picLocks noChangeAspect="1"/>
          </p:cNvPicPr>
          <p:nvPr/>
        </p:nvPicPr>
        <p:blipFill>
          <a:blip r:embed="rId3"/>
          <a:srcRect t="24009" r="7915" b="27972"/>
          <a:stretch>
            <a:fillRect/>
          </a:stretch>
        </p:blipFill>
        <p:spPr>
          <a:xfrm rot="5400013">
            <a:off x="9986158" y="2624252"/>
            <a:ext cx="727289" cy="379261"/>
          </a:xfrm>
          <a:prstGeom prst="rect">
            <a:avLst/>
          </a:prstGeom>
          <a:noFill/>
          <a:ln cap="flat">
            <a:noFill/>
          </a:ln>
        </p:spPr>
      </p:pic>
      <p:grpSp>
        <p:nvGrpSpPr>
          <p:cNvPr id="236" name="グループ化 85">
            <a:extLst>
              <a:ext uri="{FF2B5EF4-FFF2-40B4-BE49-F238E27FC236}">
                <a16:creationId xmlns:a16="http://schemas.microsoft.com/office/drawing/2014/main" id="{4CD59BB8-6EB0-6E5B-0367-C2565A31B1D3}"/>
              </a:ext>
            </a:extLst>
          </p:cNvPr>
          <p:cNvGrpSpPr/>
          <p:nvPr/>
        </p:nvGrpSpPr>
        <p:grpSpPr>
          <a:xfrm>
            <a:off x="8994280" y="3809060"/>
            <a:ext cx="1760121" cy="1140797"/>
            <a:chOff x="4359927" y="2919980"/>
            <a:chExt cx="1760121" cy="1140797"/>
          </a:xfrm>
        </p:grpSpPr>
        <p:grpSp>
          <p:nvGrpSpPr>
            <p:cNvPr id="237" name="グループ化 2098">
              <a:extLst>
                <a:ext uri="{FF2B5EF4-FFF2-40B4-BE49-F238E27FC236}">
                  <a16:creationId xmlns:a16="http://schemas.microsoft.com/office/drawing/2014/main" id="{3890BC99-CBF7-B9EA-4600-E6D78763567F}"/>
                </a:ext>
              </a:extLst>
            </p:cNvPr>
            <p:cNvGrpSpPr/>
            <p:nvPr/>
          </p:nvGrpSpPr>
          <p:grpSpPr>
            <a:xfrm>
              <a:off x="4359927" y="2919980"/>
              <a:ext cx="1760121" cy="1140797"/>
              <a:chOff x="4359927" y="2919980"/>
              <a:chExt cx="1760121" cy="1140797"/>
            </a:xfrm>
          </p:grpSpPr>
          <p:grpSp>
            <p:nvGrpSpPr>
              <p:cNvPr id="239" name="グループ化 2099">
                <a:extLst>
                  <a:ext uri="{FF2B5EF4-FFF2-40B4-BE49-F238E27FC236}">
                    <a16:creationId xmlns:a16="http://schemas.microsoft.com/office/drawing/2014/main" id="{705325F3-4DC4-BE00-6832-06F7614B8732}"/>
                  </a:ext>
                </a:extLst>
              </p:cNvPr>
              <p:cNvGrpSpPr/>
              <p:nvPr/>
            </p:nvGrpSpPr>
            <p:grpSpPr>
              <a:xfrm>
                <a:off x="4425375" y="2919980"/>
                <a:ext cx="1694673" cy="1098398"/>
                <a:chOff x="4425375" y="2919980"/>
                <a:chExt cx="1694673" cy="1098398"/>
              </a:xfrm>
            </p:grpSpPr>
            <p:grpSp>
              <p:nvGrpSpPr>
                <p:cNvPr id="241" name="グループ化 2101">
                  <a:extLst>
                    <a:ext uri="{FF2B5EF4-FFF2-40B4-BE49-F238E27FC236}">
                      <a16:creationId xmlns:a16="http://schemas.microsoft.com/office/drawing/2014/main" id="{65194281-CB85-8E6A-A829-AC5113BDA99D}"/>
                    </a:ext>
                  </a:extLst>
                </p:cNvPr>
                <p:cNvGrpSpPr/>
                <p:nvPr/>
              </p:nvGrpSpPr>
              <p:grpSpPr>
                <a:xfrm>
                  <a:off x="4425375" y="2919980"/>
                  <a:ext cx="1546383" cy="1098398"/>
                  <a:chOff x="4425375" y="2919980"/>
                  <a:chExt cx="1546383" cy="1098398"/>
                </a:xfrm>
              </p:grpSpPr>
              <p:sp>
                <p:nvSpPr>
                  <p:cNvPr id="243" name="四角形: 角を丸くする 2106">
                    <a:extLst>
                      <a:ext uri="{FF2B5EF4-FFF2-40B4-BE49-F238E27FC236}">
                        <a16:creationId xmlns:a16="http://schemas.microsoft.com/office/drawing/2014/main" id="{78FA4683-92F1-EEBF-23A0-E5FB76FACE4C}"/>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44" name="Picture 22" descr="取扱を終了した商品です］OpenMV Cam H7 R2 SEN-18982 67-0427-62 【AXEL】 アズワン">
                    <a:extLst>
                      <a:ext uri="{FF2B5EF4-FFF2-40B4-BE49-F238E27FC236}">
                        <a16:creationId xmlns:a16="http://schemas.microsoft.com/office/drawing/2014/main" id="{6663AACE-9416-8F7A-DE68-9D7E2554A1BF}"/>
                      </a:ext>
                    </a:extLst>
                  </p:cNvPr>
                  <p:cNvPicPr>
                    <a:picLocks noChangeAspect="1"/>
                  </p:cNvPicPr>
                  <p:nvPr/>
                </p:nvPicPr>
                <p:blipFill>
                  <a:blip r:embed="rId15"/>
                  <a:srcRect l="17592" r="15406"/>
                  <a:stretch>
                    <a:fillRect/>
                  </a:stretch>
                </p:blipFill>
                <p:spPr>
                  <a:xfrm>
                    <a:off x="4553453" y="3140475"/>
                    <a:ext cx="429063" cy="533643"/>
                  </a:xfrm>
                  <a:prstGeom prst="rect">
                    <a:avLst/>
                  </a:prstGeom>
                  <a:noFill/>
                  <a:ln cap="flat">
                    <a:noFill/>
                  </a:ln>
                </p:spPr>
              </p:pic>
            </p:grpSp>
            <p:sp>
              <p:nvSpPr>
                <p:cNvPr id="242" name="テキスト ボックス 2105">
                  <a:extLst>
                    <a:ext uri="{FF2B5EF4-FFF2-40B4-BE49-F238E27FC236}">
                      <a16:creationId xmlns:a16="http://schemas.microsoft.com/office/drawing/2014/main" id="{A214B08A-98BA-3225-7368-8EF6E326D9BF}"/>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40" name="テキスト ボックス 2100">
                <a:extLst>
                  <a:ext uri="{FF2B5EF4-FFF2-40B4-BE49-F238E27FC236}">
                    <a16:creationId xmlns:a16="http://schemas.microsoft.com/office/drawing/2014/main" id="{6A68A485-1609-3A57-9632-870D64E1E629}"/>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38" name="図 86">
              <a:extLst>
                <a:ext uri="{FF2B5EF4-FFF2-40B4-BE49-F238E27FC236}">
                  <a16:creationId xmlns:a16="http://schemas.microsoft.com/office/drawing/2014/main" id="{024A1F26-7B6C-E7F8-A013-F59DECFEF712}"/>
                </a:ext>
              </a:extLst>
            </p:cNvPr>
            <p:cNvPicPr>
              <a:picLocks noChangeAspect="1"/>
            </p:cNvPicPr>
            <p:nvPr/>
          </p:nvPicPr>
          <p:blipFill>
            <a:blip r:embed="rId16"/>
            <a:stretch>
              <a:fillRect/>
            </a:stretch>
          </p:blipFill>
          <p:spPr>
            <a:xfrm>
              <a:off x="5363314" y="3155227"/>
              <a:ext cx="509293" cy="507097"/>
            </a:xfrm>
            <a:prstGeom prst="rect">
              <a:avLst/>
            </a:prstGeom>
            <a:noFill/>
            <a:ln cap="flat">
              <a:noFill/>
            </a:ln>
          </p:spPr>
        </p:pic>
      </p:grpSp>
      <p:sp>
        <p:nvSpPr>
          <p:cNvPr id="245" name="十字形 244">
            <a:extLst>
              <a:ext uri="{FF2B5EF4-FFF2-40B4-BE49-F238E27FC236}">
                <a16:creationId xmlns:a16="http://schemas.microsoft.com/office/drawing/2014/main" id="{41C21764-B2F3-EDA8-BAD3-8E1179F3901C}"/>
              </a:ext>
            </a:extLst>
          </p:cNvPr>
          <p:cNvSpPr/>
          <p:nvPr/>
        </p:nvSpPr>
        <p:spPr>
          <a:xfrm rot="16200000">
            <a:off x="9691411" y="4192017"/>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80460898"/>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38678</TotalTime>
  <Words>9887</Words>
  <Application>Microsoft Office PowerPoint</Application>
  <PresentationFormat>ユーザー設定</PresentationFormat>
  <Paragraphs>1136</Paragraphs>
  <Slides>3</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vt:i4>
      </vt:variant>
    </vt:vector>
  </HeadingPairs>
  <TitlesOfParts>
    <vt:vector size="13" baseType="lpstr">
      <vt:lpstr>游ゴシック</vt:lpstr>
      <vt:lpstr>HG創英ﾌﾟﾚｾﾞﾝｽEB</vt:lpstr>
      <vt:lpstr>Cascadia Code</vt:lpstr>
      <vt:lpstr>Bahnschrift SemiCondensed</vt:lpstr>
      <vt:lpstr>Roboto Condensed</vt:lpstr>
      <vt:lpstr>Arial</vt:lpstr>
      <vt:lpstr>メイリオ</vt:lpstr>
      <vt:lpstr>Arial Narrow Bold</vt:lpstr>
      <vt:lpstr>Roboto Black</vt:lpstr>
      <vt:lpstr>Office テーマ</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89</cp:revision>
  <cp:lastPrinted>2025-07-02T09:54:40Z</cp:lastPrinted>
  <dcterms:modified xsi:type="dcterms:W3CDTF">2025-07-10T09:49:38Z</dcterms:modified>
</cp:coreProperties>
</file>